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7772400" cy="10058400"/>
  <p:notesSz cx="6858000" cy="9144000"/>
  <p:embeddedFontLst>
    <p:embeddedFont>
      <p:font typeface="Helvetica" panose="020B0604020202020204" pitchFamily="34" charset="0"/>
      <p:regular r:id="rId7"/>
      <p:bold r:id="rId8"/>
      <p:italic r:id="rId9"/>
      <p:boldItalic r:id="rId10"/>
    </p:embeddedFont>
    <p:embeddedFont>
      <p:font typeface="MS Shell Dlg 2" panose="020B0604030504040204" pitchFamily="34" charset="0"/>
      <p:regular r:id="rId11"/>
      <p:bold r:id="rId12"/>
    </p:embeddedFont>
    <p:embeddedFont>
      <p:font typeface="Wingdings 3" panose="05040102010807070707" pitchFamily="18" charset="2"/>
      <p:regular r:id="rId13"/>
    </p:embeddedFont>
  </p:embeddedFontLst>
  <p:defaultTextStyle>
    <a:defPPr>
      <a:defRPr lang="en-US"/>
    </a:defPPr>
    <a:lvl1pPr marL="0" algn="l" defTabSz="955182" rtl="0" eaLnBrk="1" latinLnBrk="0" hangingPunct="1">
      <a:defRPr sz="1880" kern="1200">
        <a:solidFill>
          <a:schemeClr val="tx1"/>
        </a:solidFill>
        <a:latin typeface="+mn-lt"/>
        <a:ea typeface="+mn-ea"/>
        <a:cs typeface="+mn-cs"/>
      </a:defRPr>
    </a:lvl1pPr>
    <a:lvl2pPr marL="477591" algn="l" defTabSz="955182" rtl="0" eaLnBrk="1" latinLnBrk="0" hangingPunct="1">
      <a:defRPr sz="1880" kern="1200">
        <a:solidFill>
          <a:schemeClr val="tx1"/>
        </a:solidFill>
        <a:latin typeface="+mn-lt"/>
        <a:ea typeface="+mn-ea"/>
        <a:cs typeface="+mn-cs"/>
      </a:defRPr>
    </a:lvl2pPr>
    <a:lvl3pPr marL="955182" algn="l" defTabSz="955182" rtl="0" eaLnBrk="1" latinLnBrk="0" hangingPunct="1">
      <a:defRPr sz="1880" kern="1200">
        <a:solidFill>
          <a:schemeClr val="tx1"/>
        </a:solidFill>
        <a:latin typeface="+mn-lt"/>
        <a:ea typeface="+mn-ea"/>
        <a:cs typeface="+mn-cs"/>
      </a:defRPr>
    </a:lvl3pPr>
    <a:lvl4pPr marL="1432773" algn="l" defTabSz="955182" rtl="0" eaLnBrk="1" latinLnBrk="0" hangingPunct="1">
      <a:defRPr sz="1880" kern="1200">
        <a:solidFill>
          <a:schemeClr val="tx1"/>
        </a:solidFill>
        <a:latin typeface="+mn-lt"/>
        <a:ea typeface="+mn-ea"/>
        <a:cs typeface="+mn-cs"/>
      </a:defRPr>
    </a:lvl4pPr>
    <a:lvl5pPr marL="1910364" algn="l" defTabSz="955182" rtl="0" eaLnBrk="1" latinLnBrk="0" hangingPunct="1">
      <a:defRPr sz="1880" kern="1200">
        <a:solidFill>
          <a:schemeClr val="tx1"/>
        </a:solidFill>
        <a:latin typeface="+mn-lt"/>
        <a:ea typeface="+mn-ea"/>
        <a:cs typeface="+mn-cs"/>
      </a:defRPr>
    </a:lvl5pPr>
    <a:lvl6pPr marL="2387956" algn="l" defTabSz="955182" rtl="0" eaLnBrk="1" latinLnBrk="0" hangingPunct="1">
      <a:defRPr sz="1880" kern="1200">
        <a:solidFill>
          <a:schemeClr val="tx1"/>
        </a:solidFill>
        <a:latin typeface="+mn-lt"/>
        <a:ea typeface="+mn-ea"/>
        <a:cs typeface="+mn-cs"/>
      </a:defRPr>
    </a:lvl6pPr>
    <a:lvl7pPr marL="2865547" algn="l" defTabSz="955182" rtl="0" eaLnBrk="1" latinLnBrk="0" hangingPunct="1">
      <a:defRPr sz="1880" kern="1200">
        <a:solidFill>
          <a:schemeClr val="tx1"/>
        </a:solidFill>
        <a:latin typeface="+mn-lt"/>
        <a:ea typeface="+mn-ea"/>
        <a:cs typeface="+mn-cs"/>
      </a:defRPr>
    </a:lvl7pPr>
    <a:lvl8pPr marL="3343138" algn="l" defTabSz="955182" rtl="0" eaLnBrk="1" latinLnBrk="0" hangingPunct="1">
      <a:defRPr sz="1880" kern="1200">
        <a:solidFill>
          <a:schemeClr val="tx1"/>
        </a:solidFill>
        <a:latin typeface="+mn-lt"/>
        <a:ea typeface="+mn-ea"/>
        <a:cs typeface="+mn-cs"/>
      </a:defRPr>
    </a:lvl8pPr>
    <a:lvl9pPr marL="3820729" algn="l" defTabSz="955182" rtl="0" eaLnBrk="1" latinLnBrk="0" hangingPunct="1">
      <a:defRPr sz="18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4" userDrawn="1">
          <p15:clr>
            <a:srgbClr val="A4A3A4"/>
          </p15:clr>
        </p15:guide>
        <p15:guide id="2" pos="29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EE823B-D0AB-49C2-A99B-82ED78CE26DD}" v="6" dt="2023-10-16T19:18:14.059"/>
    <p1510:client id="{5AC0B63D-157B-42BF-8F66-47E78A0E2B73}" v="2" dt="2023-10-16T19:19:16.563"/>
    <p1510:client id="{A1249FC4-BED2-4876-8EBC-7F88CF016634}" v="420" dt="2023-10-16T20:16:13.9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294"/>
        <p:guide pos="297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56404" y="0"/>
            <a:ext cx="5014001" cy="100584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5870405" y="0"/>
            <a:ext cx="23317" cy="10058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5027" y="5029199"/>
            <a:ext cx="3517768" cy="3327220"/>
          </a:xfrm>
        </p:spPr>
        <p:txBody>
          <a:bodyPr anchor="t">
            <a:normAutofit/>
          </a:bodyPr>
          <a:lstStyle>
            <a:lvl1pPr algn="r">
              <a:defRPr sz="324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1598" y="3327555"/>
            <a:ext cx="3371197" cy="1701646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236" b="0">
                <a:solidFill>
                  <a:schemeClr val="tx1"/>
                </a:solidFill>
              </a:defRPr>
            </a:lvl1pPr>
            <a:lvl2pPr marL="264959" indent="0" algn="ctr">
              <a:buNone/>
              <a:defRPr sz="1159"/>
            </a:lvl2pPr>
            <a:lvl3pPr marL="529918" indent="0" algn="ctr">
              <a:buNone/>
              <a:defRPr sz="1043"/>
            </a:lvl3pPr>
            <a:lvl4pPr marL="794876" indent="0" algn="ctr">
              <a:buNone/>
              <a:defRPr sz="927"/>
            </a:lvl4pPr>
            <a:lvl5pPr marL="1059835" indent="0" algn="ctr">
              <a:buNone/>
              <a:defRPr sz="927"/>
            </a:lvl5pPr>
            <a:lvl6pPr marL="1324794" indent="0" algn="ctr">
              <a:buNone/>
              <a:defRPr sz="927"/>
            </a:lvl6pPr>
            <a:lvl7pPr marL="1589753" indent="0" algn="ctr">
              <a:buNone/>
              <a:defRPr sz="927"/>
            </a:lvl7pPr>
            <a:lvl8pPr marL="1854712" indent="0" algn="ctr">
              <a:buNone/>
              <a:defRPr sz="927"/>
            </a:lvl8pPr>
            <a:lvl9pPr marL="2119671" indent="0" algn="ctr">
              <a:buNone/>
              <a:defRPr sz="92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395224" y="4784514"/>
            <a:ext cx="2649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70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70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533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56404" y="0"/>
            <a:ext cx="6218226" cy="100584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072993" y="0"/>
            <a:ext cx="23317" cy="10058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>
            <a:off x="1404083" y="933593"/>
            <a:ext cx="264968" cy="2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36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236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5028" y="1185151"/>
            <a:ext cx="5002548" cy="15799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02673" y="3006488"/>
            <a:ext cx="4864902" cy="58667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30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56404" y="0"/>
            <a:ext cx="6218226" cy="100584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072993" y="0"/>
            <a:ext cx="23317" cy="10058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TextBox 22"/>
          <p:cNvSpPr txBox="1"/>
          <p:nvPr/>
        </p:nvSpPr>
        <p:spPr>
          <a:xfrm rot="5400000">
            <a:off x="6438976" y="809382"/>
            <a:ext cx="457200" cy="28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36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236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21920" y="1181866"/>
            <a:ext cx="845656" cy="76913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69909" y="1423268"/>
            <a:ext cx="4008125" cy="744998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42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072993" y="0"/>
            <a:ext cx="23317" cy="10058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56404" y="0"/>
            <a:ext cx="6218226" cy="100584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04083" y="933593"/>
            <a:ext cx="264968" cy="2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36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236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306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56404" y="0"/>
            <a:ext cx="6218226" cy="100584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072993" y="0"/>
            <a:ext cx="23317" cy="10058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94" y="4691908"/>
            <a:ext cx="5072307" cy="2013691"/>
          </a:xfrm>
        </p:spPr>
        <p:txBody>
          <a:bodyPr anchor="t">
            <a:normAutofit/>
          </a:bodyPr>
          <a:lstStyle>
            <a:lvl1pPr algn="r">
              <a:defRPr sz="216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2961" y="3332477"/>
            <a:ext cx="4932800" cy="1359431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236">
                <a:solidFill>
                  <a:schemeClr val="tx1"/>
                </a:solidFill>
              </a:defRPr>
            </a:lvl1pPr>
            <a:lvl2pPr marL="264959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2pPr>
            <a:lvl3pPr marL="529918" indent="0">
              <a:buNone/>
              <a:defRPr sz="1043">
                <a:solidFill>
                  <a:schemeClr val="tx1">
                    <a:tint val="75000"/>
                  </a:schemeClr>
                </a:solidFill>
              </a:defRPr>
            </a:lvl3pPr>
            <a:lvl4pPr marL="794876" indent="0">
              <a:buNone/>
              <a:defRPr sz="927">
                <a:solidFill>
                  <a:schemeClr val="tx1">
                    <a:tint val="75000"/>
                  </a:schemeClr>
                </a:solidFill>
              </a:defRPr>
            </a:lvl4pPr>
            <a:lvl5pPr marL="1059835" indent="0">
              <a:buNone/>
              <a:defRPr sz="927">
                <a:solidFill>
                  <a:schemeClr val="tx1">
                    <a:tint val="75000"/>
                  </a:schemeClr>
                </a:solidFill>
              </a:defRPr>
            </a:lvl5pPr>
            <a:lvl6pPr marL="1324794" indent="0">
              <a:buNone/>
              <a:defRPr sz="927">
                <a:solidFill>
                  <a:schemeClr val="tx1">
                    <a:tint val="75000"/>
                  </a:schemeClr>
                </a:solidFill>
              </a:defRPr>
            </a:lvl6pPr>
            <a:lvl7pPr marL="1589753" indent="0">
              <a:buNone/>
              <a:defRPr sz="927">
                <a:solidFill>
                  <a:schemeClr val="tx1">
                    <a:tint val="75000"/>
                  </a:schemeClr>
                </a:solidFill>
              </a:defRPr>
            </a:lvl7pPr>
            <a:lvl8pPr marL="1854712" indent="0">
              <a:buNone/>
              <a:defRPr sz="927">
                <a:solidFill>
                  <a:schemeClr val="tx1">
                    <a:tint val="75000"/>
                  </a:schemeClr>
                </a:solidFill>
              </a:defRPr>
            </a:lvl8pPr>
            <a:lvl9pPr marL="2119671" indent="0">
              <a:buNone/>
              <a:defRPr sz="9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398186" y="4435190"/>
            <a:ext cx="264968" cy="2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36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236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34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56404" y="0"/>
            <a:ext cx="6218226" cy="100584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7212" y="1181867"/>
            <a:ext cx="5000363" cy="15865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0596" y="3016640"/>
            <a:ext cx="2427215" cy="58566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6978" y="3016640"/>
            <a:ext cx="2430598" cy="58566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72993" y="0"/>
            <a:ext cx="23317" cy="10058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1404083" y="933593"/>
            <a:ext cx="264968" cy="2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36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236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163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56404" y="0"/>
            <a:ext cx="6218226" cy="100584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072993" y="0"/>
            <a:ext cx="23317" cy="10058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TextBox 23"/>
          <p:cNvSpPr txBox="1"/>
          <p:nvPr/>
        </p:nvSpPr>
        <p:spPr>
          <a:xfrm>
            <a:off x="1404083" y="933593"/>
            <a:ext cx="264968" cy="2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36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236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051" y="1181867"/>
            <a:ext cx="4998524" cy="15796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9051" y="3013359"/>
            <a:ext cx="2428759" cy="1046933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545" b="0" cap="none" baseline="0">
                <a:solidFill>
                  <a:schemeClr val="accent6"/>
                </a:solidFill>
              </a:defRPr>
            </a:lvl1pPr>
            <a:lvl2pPr marL="264959" indent="0">
              <a:buNone/>
              <a:defRPr sz="1159" b="1"/>
            </a:lvl2pPr>
            <a:lvl3pPr marL="529918" indent="0">
              <a:buNone/>
              <a:defRPr sz="1043" b="1"/>
            </a:lvl3pPr>
            <a:lvl4pPr marL="794876" indent="0">
              <a:buNone/>
              <a:defRPr sz="927" b="1"/>
            </a:lvl4pPr>
            <a:lvl5pPr marL="1059835" indent="0">
              <a:buNone/>
              <a:defRPr sz="927" b="1"/>
            </a:lvl5pPr>
            <a:lvl6pPr marL="1324794" indent="0">
              <a:buNone/>
              <a:defRPr sz="927" b="1"/>
            </a:lvl6pPr>
            <a:lvl7pPr marL="1589753" indent="0">
              <a:buNone/>
              <a:defRPr sz="927" b="1"/>
            </a:lvl7pPr>
            <a:lvl8pPr marL="1854712" indent="0">
              <a:buNone/>
              <a:defRPr sz="927" b="1"/>
            </a:lvl8pPr>
            <a:lvl9pPr marL="2119671" indent="0">
              <a:buNone/>
              <a:defRPr sz="92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8134" y="4181951"/>
            <a:ext cx="2429677" cy="46912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6978" y="3013359"/>
            <a:ext cx="2430598" cy="1046933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545" b="0" cap="none" baseline="0">
                <a:solidFill>
                  <a:schemeClr val="accent6"/>
                </a:solidFill>
              </a:defRPr>
            </a:lvl1pPr>
            <a:lvl2pPr marL="264959" indent="0">
              <a:buNone/>
              <a:defRPr sz="1159" b="1"/>
            </a:lvl2pPr>
            <a:lvl3pPr marL="529918" indent="0">
              <a:buNone/>
              <a:defRPr sz="1043" b="1"/>
            </a:lvl3pPr>
            <a:lvl4pPr marL="794876" indent="0">
              <a:buNone/>
              <a:defRPr sz="927" b="1"/>
            </a:lvl4pPr>
            <a:lvl5pPr marL="1059835" indent="0">
              <a:buNone/>
              <a:defRPr sz="927" b="1"/>
            </a:lvl5pPr>
            <a:lvl6pPr marL="1324794" indent="0">
              <a:buNone/>
              <a:defRPr sz="927" b="1"/>
            </a:lvl6pPr>
            <a:lvl7pPr marL="1589753" indent="0">
              <a:buNone/>
              <a:defRPr sz="927" b="1"/>
            </a:lvl7pPr>
            <a:lvl8pPr marL="1854712" indent="0">
              <a:buNone/>
              <a:defRPr sz="927" b="1"/>
            </a:lvl8pPr>
            <a:lvl9pPr marL="2119671" indent="0">
              <a:buNone/>
              <a:defRPr sz="92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36978" y="4181951"/>
            <a:ext cx="2430597" cy="46912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10/17/2023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42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56404" y="0"/>
            <a:ext cx="6218226" cy="100584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072993" y="0"/>
            <a:ext cx="23317" cy="10058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extBox 15"/>
          <p:cNvSpPr txBox="1"/>
          <p:nvPr/>
        </p:nvSpPr>
        <p:spPr>
          <a:xfrm>
            <a:off x="1404083" y="933593"/>
            <a:ext cx="264968" cy="2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36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236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10/17/2023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0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56404" y="0"/>
            <a:ext cx="6218226" cy="100584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072993" y="0"/>
            <a:ext cx="23317" cy="10058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10/17/2023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70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56404" y="0"/>
            <a:ext cx="6218226" cy="100584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072993" y="0"/>
            <a:ext cx="23317" cy="10058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extBox 21"/>
          <p:cNvSpPr txBox="1"/>
          <p:nvPr/>
        </p:nvSpPr>
        <p:spPr>
          <a:xfrm>
            <a:off x="1002547" y="1653875"/>
            <a:ext cx="264968" cy="2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36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236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086" y="1901707"/>
            <a:ext cx="1802598" cy="2770643"/>
          </a:xfrm>
        </p:spPr>
        <p:txBody>
          <a:bodyPr anchor="b">
            <a:normAutofit/>
          </a:bodyPr>
          <a:lstStyle>
            <a:lvl1pPr algn="l">
              <a:defRPr sz="154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257" y="1181866"/>
            <a:ext cx="3192318" cy="769138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3085" y="4673028"/>
            <a:ext cx="1802598" cy="3500049"/>
          </a:xfrm>
        </p:spPr>
        <p:txBody>
          <a:bodyPr>
            <a:normAutofit/>
          </a:bodyPr>
          <a:lstStyle>
            <a:lvl1pPr marL="0" indent="0" algn="l">
              <a:buNone/>
              <a:defRPr sz="1082"/>
            </a:lvl1pPr>
            <a:lvl2pPr marL="264959" indent="0">
              <a:buNone/>
              <a:defRPr sz="811"/>
            </a:lvl2pPr>
            <a:lvl3pPr marL="529918" indent="0">
              <a:buNone/>
              <a:defRPr sz="695"/>
            </a:lvl3pPr>
            <a:lvl4pPr marL="794876" indent="0">
              <a:buNone/>
              <a:defRPr sz="580"/>
            </a:lvl4pPr>
            <a:lvl5pPr marL="1059835" indent="0">
              <a:buNone/>
              <a:defRPr sz="580"/>
            </a:lvl5pPr>
            <a:lvl6pPr marL="1324794" indent="0">
              <a:buNone/>
              <a:defRPr sz="580"/>
            </a:lvl6pPr>
            <a:lvl7pPr marL="1589753" indent="0">
              <a:buNone/>
              <a:defRPr sz="580"/>
            </a:lvl7pPr>
            <a:lvl8pPr marL="1854712" indent="0">
              <a:buNone/>
              <a:defRPr sz="580"/>
            </a:lvl8pPr>
            <a:lvl9pPr marL="2119671" indent="0">
              <a:buNone/>
              <a:defRPr sz="5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89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56404" y="0"/>
            <a:ext cx="6218226" cy="100584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072993" y="0"/>
            <a:ext cx="23317" cy="10058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1002547" y="1653875"/>
            <a:ext cx="264968" cy="2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36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236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95539" y="4736"/>
            <a:ext cx="3168604" cy="100584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23"/>
            </a:lvl1pPr>
            <a:lvl2pPr marL="264959" indent="0">
              <a:buNone/>
              <a:defRPr sz="1623"/>
            </a:lvl2pPr>
            <a:lvl3pPr marL="529918" indent="0">
              <a:buNone/>
              <a:defRPr sz="1391"/>
            </a:lvl3pPr>
            <a:lvl4pPr marL="794876" indent="0">
              <a:buNone/>
              <a:defRPr sz="1159"/>
            </a:lvl4pPr>
            <a:lvl5pPr marL="1059835" indent="0">
              <a:buNone/>
              <a:defRPr sz="1159"/>
            </a:lvl5pPr>
            <a:lvl6pPr marL="1324794" indent="0">
              <a:buNone/>
              <a:defRPr sz="1159"/>
            </a:lvl6pPr>
            <a:lvl7pPr marL="1589753" indent="0">
              <a:buNone/>
              <a:defRPr sz="1159"/>
            </a:lvl7pPr>
            <a:lvl8pPr marL="1854712" indent="0">
              <a:buNone/>
              <a:defRPr sz="1159"/>
            </a:lvl8pPr>
            <a:lvl9pPr marL="2119671" indent="0">
              <a:buNone/>
              <a:defRPr sz="1159"/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670" y="1901706"/>
            <a:ext cx="2212730" cy="2766585"/>
          </a:xfrm>
        </p:spPr>
        <p:txBody>
          <a:bodyPr anchor="b">
            <a:normAutofit/>
          </a:bodyPr>
          <a:lstStyle>
            <a:lvl1pPr algn="l">
              <a:defRPr sz="185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3086" y="4668294"/>
            <a:ext cx="2213225" cy="3500045"/>
          </a:xfrm>
        </p:spPr>
        <p:txBody>
          <a:bodyPr>
            <a:normAutofit/>
          </a:bodyPr>
          <a:lstStyle>
            <a:lvl1pPr marL="0" indent="0" algn="l">
              <a:buNone/>
              <a:defRPr sz="1236"/>
            </a:lvl1pPr>
            <a:lvl2pPr marL="264959" indent="0">
              <a:buNone/>
              <a:defRPr sz="811"/>
            </a:lvl2pPr>
            <a:lvl3pPr marL="529918" indent="0">
              <a:buNone/>
              <a:defRPr sz="695"/>
            </a:lvl3pPr>
            <a:lvl4pPr marL="794876" indent="0">
              <a:buNone/>
              <a:defRPr sz="580"/>
            </a:lvl4pPr>
            <a:lvl5pPr marL="1059835" indent="0">
              <a:buNone/>
              <a:defRPr sz="580"/>
            </a:lvl5pPr>
            <a:lvl6pPr marL="1324794" indent="0">
              <a:buNone/>
              <a:defRPr sz="580"/>
            </a:lvl6pPr>
            <a:lvl7pPr marL="1589753" indent="0">
              <a:buNone/>
              <a:defRPr sz="580"/>
            </a:lvl7pPr>
            <a:lvl8pPr marL="1854712" indent="0">
              <a:buNone/>
              <a:defRPr sz="580"/>
            </a:lvl8pPr>
            <a:lvl9pPr marL="2119671" indent="0">
              <a:buNone/>
              <a:defRPr sz="5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56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02" y="4271714"/>
            <a:ext cx="6606998" cy="57866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8"/>
          <a:stretch/>
        </p:blipFill>
        <p:spPr>
          <a:xfrm>
            <a:off x="1" y="0"/>
            <a:ext cx="7772399" cy="10058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819548" cy="10058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17736" y="0"/>
            <a:ext cx="38861" cy="10058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67120" y="1185151"/>
            <a:ext cx="4996309" cy="1579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7301" y="3006488"/>
            <a:ext cx="4856128" cy="5866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1525058" y="7788178"/>
            <a:ext cx="3905336" cy="15231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695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3734101" y="5423017"/>
            <a:ext cx="8631850" cy="156114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6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7816" y="241405"/>
            <a:ext cx="542565" cy="47351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759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28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8366" indent="-258366" algn="l" defTabSz="685800" rtl="0" eaLnBrk="1" latinLnBrk="0" hangingPunct="1">
        <a:lnSpc>
          <a:spcPct val="120000"/>
        </a:lnSpc>
        <a:spcBef>
          <a:spcPts val="750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965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41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82304" indent="-253604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629966" indent="-258366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975104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4028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670048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017520" indent="-256032" algn="l" defTabSz="685800" rtl="0" eaLnBrk="1" latinLnBrk="0" hangingPunct="1">
        <a:lnSpc>
          <a:spcPct val="120000"/>
        </a:lnSpc>
        <a:spcBef>
          <a:spcPts val="375"/>
        </a:spcBef>
        <a:spcAft>
          <a:spcPts val="45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1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sv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sv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11" Type="http://schemas.openxmlformats.org/officeDocument/2006/relationships/image" Target="../media/image33.sv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svg"/><Relationship Id="rId9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-48895"/>
            <a:ext cx="7772400" cy="1010993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600" y="7315200"/>
                </a:moveTo>
                <a:lnTo>
                  <a:pt x="0" y="7315200"/>
                </a:lnTo>
                <a:lnTo>
                  <a:pt x="0" y="0"/>
                </a:lnTo>
                <a:lnTo>
                  <a:pt x="9753600" y="0"/>
                </a:lnTo>
                <a:lnTo>
                  <a:pt x="9753600" y="7315200"/>
                </a:lnTo>
                <a:close/>
              </a:path>
            </a:pathLst>
          </a:custGeom>
          <a:blipFill>
            <a:blip r:embed="rId2"/>
            <a:stretch>
              <a:fillRect l="-3455" t="-17645" b="-20294"/>
            </a:stretch>
          </a:blipFill>
        </p:spPr>
        <p:txBody>
          <a:bodyPr/>
          <a:lstStyle/>
          <a:p>
            <a:endParaRPr lang="en-US" sz="1498"/>
          </a:p>
        </p:txBody>
      </p:sp>
      <p:sp>
        <p:nvSpPr>
          <p:cNvPr id="3" name="Freeform 3"/>
          <p:cNvSpPr/>
          <p:nvPr/>
        </p:nvSpPr>
        <p:spPr>
          <a:xfrm>
            <a:off x="905432" y="1743476"/>
            <a:ext cx="5960881" cy="6721608"/>
          </a:xfrm>
          <a:custGeom>
            <a:avLst/>
            <a:gdLst/>
            <a:ahLst/>
            <a:cxnLst/>
            <a:rect l="l" t="t" r="r" b="b"/>
            <a:pathLst>
              <a:path w="4137891" h="4512259">
                <a:moveTo>
                  <a:pt x="0" y="0"/>
                </a:moveTo>
                <a:lnTo>
                  <a:pt x="4137890" y="0"/>
                </a:lnTo>
                <a:lnTo>
                  <a:pt x="4137890" y="4512259"/>
                </a:lnTo>
                <a:lnTo>
                  <a:pt x="0" y="45122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2514" t="-12546" r="-52514" b="-12877"/>
            </a:stretch>
          </a:blipFill>
        </p:spPr>
        <p:txBody>
          <a:bodyPr/>
          <a:lstStyle/>
          <a:p>
            <a:endParaRPr lang="en-US" sz="1498"/>
          </a:p>
        </p:txBody>
      </p:sp>
      <p:sp>
        <p:nvSpPr>
          <p:cNvPr id="4" name="Freeform 4"/>
          <p:cNvSpPr/>
          <p:nvPr/>
        </p:nvSpPr>
        <p:spPr>
          <a:xfrm>
            <a:off x="4981927" y="5263306"/>
            <a:ext cx="5808952" cy="5742684"/>
          </a:xfrm>
          <a:custGeom>
            <a:avLst/>
            <a:gdLst/>
            <a:ahLst/>
            <a:cxnLst/>
            <a:rect l="l" t="t" r="r" b="b"/>
            <a:pathLst>
              <a:path w="4353633" h="4353633">
                <a:moveTo>
                  <a:pt x="0" y="0"/>
                </a:moveTo>
                <a:lnTo>
                  <a:pt x="4353633" y="0"/>
                </a:lnTo>
                <a:lnTo>
                  <a:pt x="4353633" y="4353633"/>
                </a:lnTo>
                <a:lnTo>
                  <a:pt x="0" y="43536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600"/>
          </a:p>
        </p:txBody>
      </p:sp>
      <p:sp>
        <p:nvSpPr>
          <p:cNvPr id="6" name="TextBox 6"/>
          <p:cNvSpPr txBox="1"/>
          <p:nvPr/>
        </p:nvSpPr>
        <p:spPr>
          <a:xfrm>
            <a:off x="889237" y="1038533"/>
            <a:ext cx="4196230" cy="6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84"/>
              </a:lnSpc>
            </a:pPr>
            <a:r>
              <a:rPr lang="en-US" sz="4400">
                <a:solidFill>
                  <a:srgbClr val="000000"/>
                </a:solidFill>
                <a:latin typeface="Helvetica" pitchFamily="2" charset="0"/>
              </a:rPr>
              <a:t>Welcome Packet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89237" y="817938"/>
            <a:ext cx="1905859" cy="221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98"/>
              </a:lnSpc>
            </a:pPr>
            <a:r>
              <a:rPr lang="en-US" sz="1800" spc="42">
                <a:solidFill>
                  <a:srgbClr val="5452F5"/>
                </a:solidFill>
                <a:latin typeface="Helvetica" pitchFamily="2" charset="0"/>
              </a:rPr>
              <a:t>June Offsite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AA49F49E-E7EF-2FE0-9BD2-2E6A01A30A5E}"/>
              </a:ext>
            </a:extLst>
          </p:cNvPr>
          <p:cNvSpPr/>
          <p:nvPr/>
        </p:nvSpPr>
        <p:spPr>
          <a:xfrm>
            <a:off x="2744129" y="9162225"/>
            <a:ext cx="2196770" cy="504310"/>
          </a:xfrm>
          <a:custGeom>
            <a:avLst/>
            <a:gdLst/>
            <a:ahLst/>
            <a:cxnLst/>
            <a:rect l="l" t="t" r="r" b="b"/>
            <a:pathLst>
              <a:path w="1910756" h="417237">
                <a:moveTo>
                  <a:pt x="0" y="0"/>
                </a:moveTo>
                <a:lnTo>
                  <a:pt x="1910756" y="0"/>
                </a:lnTo>
                <a:lnTo>
                  <a:pt x="1910756" y="417237"/>
                </a:lnTo>
                <a:lnTo>
                  <a:pt x="0" y="41723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1498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634"/>
            <a:ext cx="7772400" cy="10063669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en-US" sz="1498"/>
          </a:p>
        </p:txBody>
      </p:sp>
      <p:sp>
        <p:nvSpPr>
          <p:cNvPr id="3" name="Freeform 3"/>
          <p:cNvSpPr/>
          <p:nvPr/>
        </p:nvSpPr>
        <p:spPr>
          <a:xfrm>
            <a:off x="1388969" y="4030757"/>
            <a:ext cx="3411151" cy="5226376"/>
          </a:xfrm>
          <a:custGeom>
            <a:avLst/>
            <a:gdLst/>
            <a:ahLst/>
            <a:cxnLst/>
            <a:rect l="l" t="t" r="r" b="b"/>
            <a:pathLst>
              <a:path w="2613591" h="3838409">
                <a:moveTo>
                  <a:pt x="0" y="0"/>
                </a:moveTo>
                <a:lnTo>
                  <a:pt x="2613591" y="0"/>
                </a:lnTo>
                <a:lnTo>
                  <a:pt x="2613591" y="3838410"/>
                </a:lnTo>
                <a:lnTo>
                  <a:pt x="0" y="38384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7372" t="-16722" r="-91993"/>
            </a:stretch>
          </a:blipFill>
        </p:spPr>
        <p:txBody>
          <a:bodyPr/>
          <a:lstStyle/>
          <a:p>
            <a:endParaRPr lang="en-US" sz="1498"/>
          </a:p>
        </p:txBody>
      </p:sp>
      <p:sp>
        <p:nvSpPr>
          <p:cNvPr id="4" name="Freeform 4"/>
          <p:cNvSpPr/>
          <p:nvPr/>
        </p:nvSpPr>
        <p:spPr>
          <a:xfrm>
            <a:off x="4313836" y="3622541"/>
            <a:ext cx="1309976" cy="2564083"/>
          </a:xfrm>
          <a:custGeom>
            <a:avLst/>
            <a:gdLst/>
            <a:ahLst/>
            <a:cxnLst/>
            <a:rect l="l" t="t" r="r" b="b"/>
            <a:pathLst>
              <a:path w="1093273" h="1939678">
                <a:moveTo>
                  <a:pt x="0" y="0"/>
                </a:moveTo>
                <a:lnTo>
                  <a:pt x="1093273" y="0"/>
                </a:lnTo>
                <a:lnTo>
                  <a:pt x="1093273" y="1939678"/>
                </a:lnTo>
                <a:lnTo>
                  <a:pt x="0" y="19396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498"/>
          </a:p>
        </p:txBody>
      </p:sp>
      <p:sp>
        <p:nvSpPr>
          <p:cNvPr id="5" name="Freeform 5"/>
          <p:cNvSpPr/>
          <p:nvPr/>
        </p:nvSpPr>
        <p:spPr>
          <a:xfrm>
            <a:off x="-713795" y="-1289617"/>
            <a:ext cx="3053453" cy="3014959"/>
          </a:xfrm>
          <a:custGeom>
            <a:avLst/>
            <a:gdLst/>
            <a:ahLst/>
            <a:cxnLst/>
            <a:rect l="l" t="t" r="r" b="b"/>
            <a:pathLst>
              <a:path w="3317563" h="3136605">
                <a:moveTo>
                  <a:pt x="0" y="0"/>
                </a:moveTo>
                <a:lnTo>
                  <a:pt x="3317562" y="0"/>
                </a:lnTo>
                <a:lnTo>
                  <a:pt x="3317562" y="3136604"/>
                </a:lnTo>
                <a:lnTo>
                  <a:pt x="0" y="31366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498"/>
          </a:p>
        </p:txBody>
      </p:sp>
      <p:sp>
        <p:nvSpPr>
          <p:cNvPr id="6" name="Freeform 6"/>
          <p:cNvSpPr/>
          <p:nvPr/>
        </p:nvSpPr>
        <p:spPr>
          <a:xfrm>
            <a:off x="6523391" y="8685760"/>
            <a:ext cx="2108077" cy="1992892"/>
          </a:xfrm>
          <a:custGeom>
            <a:avLst/>
            <a:gdLst/>
            <a:ahLst/>
            <a:cxnLst/>
            <a:rect l="l" t="t" r="r" b="b"/>
            <a:pathLst>
              <a:path w="1766280" h="1721320">
                <a:moveTo>
                  <a:pt x="0" y="0"/>
                </a:moveTo>
                <a:lnTo>
                  <a:pt x="1766280" y="0"/>
                </a:lnTo>
                <a:lnTo>
                  <a:pt x="1766280" y="1721320"/>
                </a:lnTo>
                <a:lnTo>
                  <a:pt x="0" y="17213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498"/>
          </a:p>
        </p:txBody>
      </p:sp>
      <p:sp>
        <p:nvSpPr>
          <p:cNvPr id="7" name="TextBox 7"/>
          <p:cNvSpPr txBox="1"/>
          <p:nvPr/>
        </p:nvSpPr>
        <p:spPr>
          <a:xfrm>
            <a:off x="1388969" y="1789497"/>
            <a:ext cx="3738352" cy="431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29"/>
              </a:lnSpc>
              <a:spcBef>
                <a:spcPct val="0"/>
              </a:spcBef>
            </a:pPr>
            <a:r>
              <a:rPr lang="en-US" sz="4900" spc="96">
                <a:solidFill>
                  <a:srgbClr val="D5F273"/>
                </a:solidFill>
                <a:latin typeface="Helvetica" pitchFamily="2" charset="0"/>
              </a:rPr>
              <a:t>Hi team!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88969" y="2470916"/>
            <a:ext cx="431310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06"/>
              </a:lnSpc>
            </a:pPr>
            <a:r>
              <a:rPr lang="en-US" sz="1500" spc="9">
                <a:solidFill>
                  <a:srgbClr val="49326B"/>
                </a:solidFill>
                <a:latin typeface="Helvetica"/>
                <a:cs typeface="Helvetica"/>
              </a:rPr>
              <a:t>Welcome to San Francisco. This is going to be a week full of fun and excitement that will help us build stronger connections with one another.</a:t>
            </a:r>
          </a:p>
          <a:p>
            <a:pPr>
              <a:lnSpc>
                <a:spcPts val="1506"/>
              </a:lnSpc>
            </a:pPr>
            <a:endParaRPr lang="en-US" sz="1500" spc="9">
              <a:solidFill>
                <a:srgbClr val="49326B"/>
              </a:solidFill>
              <a:latin typeface="Helvetica" pitchFamily="2" charset="0"/>
              <a:cs typeface="Helvetica"/>
            </a:endParaRPr>
          </a:p>
          <a:p>
            <a:pPr>
              <a:lnSpc>
                <a:spcPts val="1506"/>
              </a:lnSpc>
            </a:pPr>
            <a:r>
              <a:rPr lang="en-US" sz="1500" spc="9">
                <a:solidFill>
                  <a:srgbClr val="49326B"/>
                </a:solidFill>
                <a:latin typeface="Helvetica"/>
                <a:cs typeface="Helvetica"/>
              </a:rPr>
              <a:t>Explore this packet to find all the info you'll need to get the most out of this offsite.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635"/>
            <a:ext cx="7772400" cy="10076887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4" t="-16666" b="-21952"/>
            </a:stretch>
          </a:blipFill>
        </p:spPr>
        <p:txBody>
          <a:bodyPr/>
          <a:lstStyle/>
          <a:p>
            <a:endParaRPr lang="en-US" sz="1498"/>
          </a:p>
        </p:txBody>
      </p:sp>
      <p:sp>
        <p:nvSpPr>
          <p:cNvPr id="3" name="Freeform 3"/>
          <p:cNvSpPr/>
          <p:nvPr/>
        </p:nvSpPr>
        <p:spPr>
          <a:xfrm>
            <a:off x="2702160" y="3171000"/>
            <a:ext cx="4199514" cy="2056744"/>
          </a:xfrm>
          <a:custGeom>
            <a:avLst/>
            <a:gdLst/>
            <a:ahLst/>
            <a:cxnLst/>
            <a:rect l="l" t="t" r="r" b="b"/>
            <a:pathLst>
              <a:path w="3229685" h="1685345">
                <a:moveTo>
                  <a:pt x="0" y="0"/>
                </a:moveTo>
                <a:lnTo>
                  <a:pt x="3229684" y="0"/>
                </a:lnTo>
                <a:lnTo>
                  <a:pt x="3229684" y="1685345"/>
                </a:lnTo>
                <a:lnTo>
                  <a:pt x="0" y="16853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498"/>
          </a:p>
        </p:txBody>
      </p:sp>
      <p:sp>
        <p:nvSpPr>
          <p:cNvPr id="4" name="Freeform 4"/>
          <p:cNvSpPr/>
          <p:nvPr/>
        </p:nvSpPr>
        <p:spPr>
          <a:xfrm>
            <a:off x="1169127" y="2530938"/>
            <a:ext cx="3631790" cy="2583574"/>
          </a:xfrm>
          <a:custGeom>
            <a:avLst/>
            <a:gdLst/>
            <a:ahLst/>
            <a:cxnLst/>
            <a:rect l="l" t="t" r="r" b="b"/>
            <a:pathLst>
              <a:path w="2915353" h="2047907">
                <a:moveTo>
                  <a:pt x="0" y="0"/>
                </a:moveTo>
                <a:lnTo>
                  <a:pt x="2915352" y="0"/>
                </a:lnTo>
                <a:lnTo>
                  <a:pt x="2915352" y="2047907"/>
                </a:lnTo>
                <a:lnTo>
                  <a:pt x="0" y="20479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8662" r="-8662"/>
            </a:stretch>
          </a:blipFill>
        </p:spPr>
        <p:txBody>
          <a:bodyPr/>
          <a:lstStyle/>
          <a:p>
            <a:endParaRPr lang="en-US" sz="1498"/>
          </a:p>
        </p:txBody>
      </p:sp>
      <p:sp>
        <p:nvSpPr>
          <p:cNvPr id="5" name="TextBox 5"/>
          <p:cNvSpPr txBox="1"/>
          <p:nvPr/>
        </p:nvSpPr>
        <p:spPr>
          <a:xfrm>
            <a:off x="1169041" y="1084391"/>
            <a:ext cx="4980837" cy="5027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16"/>
              </a:lnSpc>
            </a:pPr>
            <a:r>
              <a:rPr lang="en-US" sz="4700" spc="-98" dirty="0">
                <a:solidFill>
                  <a:srgbClr val="800080"/>
                </a:solidFill>
                <a:latin typeface="Helvetica"/>
                <a:cs typeface="Helvetica"/>
              </a:rPr>
              <a:t>Important details</a:t>
            </a:r>
          </a:p>
        </p:txBody>
      </p:sp>
      <p:sp>
        <p:nvSpPr>
          <p:cNvPr id="6" name="Freeform 6"/>
          <p:cNvSpPr/>
          <p:nvPr/>
        </p:nvSpPr>
        <p:spPr>
          <a:xfrm rot="20722902" flipH="1">
            <a:off x="5624905" y="-1396261"/>
            <a:ext cx="3561096" cy="3739285"/>
          </a:xfrm>
          <a:custGeom>
            <a:avLst/>
            <a:gdLst/>
            <a:ahLst/>
            <a:cxnLst/>
            <a:rect l="l" t="t" r="r" b="b"/>
            <a:pathLst>
              <a:path w="3365742" h="3390399">
                <a:moveTo>
                  <a:pt x="3365742" y="0"/>
                </a:moveTo>
                <a:lnTo>
                  <a:pt x="0" y="0"/>
                </a:lnTo>
                <a:lnTo>
                  <a:pt x="0" y="3390399"/>
                </a:lnTo>
                <a:lnTo>
                  <a:pt x="3365742" y="3390399"/>
                </a:lnTo>
                <a:lnTo>
                  <a:pt x="336574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498"/>
          </a:p>
        </p:txBody>
      </p:sp>
      <p:grpSp>
        <p:nvGrpSpPr>
          <p:cNvPr id="7" name="Group 7"/>
          <p:cNvGrpSpPr/>
          <p:nvPr/>
        </p:nvGrpSpPr>
        <p:grpSpPr>
          <a:xfrm>
            <a:off x="1165741" y="5415481"/>
            <a:ext cx="3634829" cy="3760373"/>
            <a:chOff x="0" y="-28575"/>
            <a:chExt cx="1331585" cy="129188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31585" cy="1263314"/>
            </a:xfrm>
            <a:custGeom>
              <a:avLst/>
              <a:gdLst/>
              <a:ahLst/>
              <a:cxnLst/>
              <a:rect l="l" t="t" r="r" b="b"/>
              <a:pathLst>
                <a:path w="1331585" h="1263314">
                  <a:moveTo>
                    <a:pt x="77014" y="0"/>
                  </a:moveTo>
                  <a:lnTo>
                    <a:pt x="1254571" y="0"/>
                  </a:lnTo>
                  <a:cubicBezTo>
                    <a:pt x="1297105" y="0"/>
                    <a:pt x="1331585" y="34480"/>
                    <a:pt x="1331585" y="77014"/>
                  </a:cubicBezTo>
                  <a:lnTo>
                    <a:pt x="1331585" y="1186300"/>
                  </a:lnTo>
                  <a:cubicBezTo>
                    <a:pt x="1331585" y="1206725"/>
                    <a:pt x="1323471" y="1226314"/>
                    <a:pt x="1309028" y="1240757"/>
                  </a:cubicBezTo>
                  <a:cubicBezTo>
                    <a:pt x="1294586" y="1255200"/>
                    <a:pt x="1274997" y="1263314"/>
                    <a:pt x="1254571" y="1263314"/>
                  </a:cubicBezTo>
                  <a:lnTo>
                    <a:pt x="77014" y="1263314"/>
                  </a:lnTo>
                  <a:cubicBezTo>
                    <a:pt x="56589" y="1263314"/>
                    <a:pt x="37000" y="1255200"/>
                    <a:pt x="22557" y="1240757"/>
                  </a:cubicBezTo>
                  <a:cubicBezTo>
                    <a:pt x="8114" y="1226314"/>
                    <a:pt x="0" y="1206725"/>
                    <a:pt x="0" y="1186300"/>
                  </a:cubicBezTo>
                  <a:lnTo>
                    <a:pt x="0" y="77014"/>
                  </a:lnTo>
                  <a:cubicBezTo>
                    <a:pt x="0" y="56589"/>
                    <a:pt x="8114" y="37000"/>
                    <a:pt x="22557" y="22557"/>
                  </a:cubicBezTo>
                  <a:cubicBezTo>
                    <a:pt x="37000" y="8114"/>
                    <a:pt x="56589" y="0"/>
                    <a:pt x="77014" y="0"/>
                  </a:cubicBezTo>
                  <a:close/>
                </a:path>
              </a:pathLst>
            </a:custGeom>
            <a:solidFill>
              <a:srgbClr val="6DE2DF">
                <a:alpha val="33725"/>
              </a:srgbClr>
            </a:solidFill>
          </p:spPr>
          <p:txBody>
            <a:bodyPr/>
            <a:lstStyle/>
            <a:p>
              <a:endParaRPr lang="en-US" sz="1498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29441" tIns="29441" rIns="29441" bIns="29441" rtlCol="0" anchor="ctr"/>
            <a:lstStyle/>
            <a:p>
              <a:pPr algn="ctr">
                <a:lnSpc>
                  <a:spcPts val="1416"/>
                </a:lnSpc>
              </a:pPr>
              <a:endParaRPr sz="1498"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2065780" y="6071738"/>
            <a:ext cx="1834987" cy="1834772"/>
            <a:chOff x="-95250" y="-95136"/>
            <a:chExt cx="6540525" cy="6539573"/>
          </a:xfrm>
        </p:grpSpPr>
        <p:sp>
          <p:nvSpPr>
            <p:cNvPr id="11" name="Freeform 11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blipFill>
              <a:blip r:embed="rId8"/>
              <a:stretch>
                <a:fillRect t="-5" b="-5"/>
              </a:stretch>
            </a:blipFill>
          </p:spPr>
          <p:txBody>
            <a:bodyPr/>
            <a:lstStyle/>
            <a:p>
              <a:endParaRPr lang="en-US" sz="1498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172350" y="5229514"/>
            <a:ext cx="3619429" cy="181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16"/>
              </a:lnSpc>
            </a:pPr>
            <a:r>
              <a:rPr lang="en-US" sz="1600" spc="8" dirty="0">
                <a:solidFill>
                  <a:srgbClr val="5452F5"/>
                </a:solidFill>
                <a:latin typeface="Helvetica"/>
                <a:cs typeface="Helvetica"/>
              </a:rPr>
              <a:t>33 Turk St, San Francisco, CA 94102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69040" y="2290804"/>
            <a:ext cx="2122311" cy="2239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52"/>
              </a:lnSpc>
              <a:spcBef>
                <a:spcPct val="0"/>
              </a:spcBef>
            </a:pPr>
            <a:r>
              <a:rPr lang="en-US" sz="2400" spc="49">
                <a:solidFill>
                  <a:srgbClr val="5452F5"/>
                </a:solidFill>
                <a:latin typeface="Helvetica" pitchFamily="2" charset="0"/>
              </a:rPr>
              <a:t>The LINE SF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19791" y="5723726"/>
            <a:ext cx="2492425" cy="2239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52"/>
              </a:lnSpc>
              <a:spcBef>
                <a:spcPct val="0"/>
              </a:spcBef>
            </a:pPr>
            <a:r>
              <a:rPr lang="en-US" sz="2400" spc="49" dirty="0">
                <a:solidFill>
                  <a:srgbClr val="5452F5"/>
                </a:solidFill>
                <a:latin typeface="Helvetica"/>
                <a:cs typeface="Helvetica"/>
              </a:rPr>
              <a:t>Main contact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18934" y="8276635"/>
            <a:ext cx="2998167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600" spc="8" dirty="0">
                <a:solidFill>
                  <a:srgbClr val="5452F5"/>
                </a:solidFill>
                <a:latin typeface="Helvetica"/>
                <a:cs typeface="Helvetica"/>
              </a:rPr>
              <a:t>Amanda S.</a:t>
            </a:r>
            <a:endParaRPr lang="en-US"/>
          </a:p>
          <a:p>
            <a:r>
              <a:rPr lang="en-US" sz="1600" spc="8" dirty="0">
                <a:solidFill>
                  <a:srgbClr val="5452F5"/>
                </a:solidFill>
                <a:latin typeface="Helvetica"/>
                <a:cs typeface="Helvetica"/>
              </a:rPr>
              <a:t>(XXX) - XXX-XXXX</a:t>
            </a:r>
          </a:p>
          <a:p>
            <a:r>
              <a:rPr lang="en-US" sz="1600" spc="8" dirty="0">
                <a:solidFill>
                  <a:srgbClr val="5452F5"/>
                </a:solidFill>
                <a:latin typeface="Helvetica"/>
                <a:cs typeface="Helvetica"/>
              </a:rPr>
              <a:t>amanda@company.com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5851"/>
            <a:ext cx="7772400" cy="10076885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en-US" sz="1400">
              <a:latin typeface="Helvetica" pitchFamily="2" charset="0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2194945" y="-1679493"/>
            <a:ext cx="5042636" cy="4132066"/>
          </a:xfrm>
          <a:custGeom>
            <a:avLst/>
            <a:gdLst/>
            <a:ahLst/>
            <a:cxnLst/>
            <a:rect l="l" t="t" r="r" b="b"/>
            <a:pathLst>
              <a:path w="3391983" h="3410586">
                <a:moveTo>
                  <a:pt x="0" y="0"/>
                </a:moveTo>
                <a:lnTo>
                  <a:pt x="3391983" y="0"/>
                </a:lnTo>
                <a:lnTo>
                  <a:pt x="3391983" y="3410587"/>
                </a:lnTo>
                <a:lnTo>
                  <a:pt x="0" y="34105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400">
              <a:latin typeface="Helvetica" pitchFamily="2" charset="0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5842356" y="6203235"/>
            <a:ext cx="3324961" cy="3509880"/>
          </a:xfrm>
          <a:custGeom>
            <a:avLst/>
            <a:gdLst/>
            <a:ahLst/>
            <a:cxnLst/>
            <a:rect l="l" t="t" r="r" b="b"/>
            <a:pathLst>
              <a:path w="2157088" h="2157088">
                <a:moveTo>
                  <a:pt x="0" y="0"/>
                </a:moveTo>
                <a:lnTo>
                  <a:pt x="2157088" y="0"/>
                </a:lnTo>
                <a:lnTo>
                  <a:pt x="2157088" y="2157088"/>
                </a:lnTo>
                <a:lnTo>
                  <a:pt x="0" y="21570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400">
              <a:latin typeface="Helvetica" pitchFamily="2" charset="0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037756" y="2578201"/>
            <a:ext cx="2094364" cy="1802692"/>
            <a:chOff x="0" y="0"/>
            <a:chExt cx="4282440" cy="3708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7"/>
              <a:stretch>
                <a:fillRect l="-113929" t="-130923" r="-125595" b="-30301"/>
              </a:stretch>
            </a:blipFill>
          </p:spPr>
          <p:txBody>
            <a:bodyPr/>
            <a:lstStyle/>
            <a:p>
              <a:endParaRPr lang="en-US" sz="1400">
                <a:latin typeface="Helvetica" pitchFamily="2" charset="0"/>
              </a:endParaRPr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4715948" y="3805908"/>
            <a:ext cx="2120801" cy="1802691"/>
            <a:chOff x="0" y="0"/>
            <a:chExt cx="4282440" cy="3708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8"/>
              <a:stretch>
                <a:fillRect l="-75044" t="-8515" r="-67404" b="-78370"/>
              </a:stretch>
            </a:blipFill>
          </p:spPr>
          <p:txBody>
            <a:bodyPr/>
            <a:lstStyle/>
            <a:p>
              <a:endParaRPr lang="en-US" sz="1400">
                <a:latin typeface="Helvetica" pitchFamily="2" charset="0"/>
              </a:endParaRPr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574052" y="6437571"/>
            <a:ext cx="2067930" cy="1802692"/>
            <a:chOff x="0" y="0"/>
            <a:chExt cx="4282440" cy="3708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9"/>
              <a:stretch>
                <a:fillRect l="-62588" t="-51147" r="-62917" b="-22352"/>
              </a:stretch>
            </a:blipFill>
          </p:spPr>
          <p:txBody>
            <a:bodyPr/>
            <a:lstStyle/>
            <a:p>
              <a:endParaRPr lang="en-US" sz="1400">
                <a:latin typeface="Helvetica" pitchFamily="2" charset="0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 rot="8322803" flipV="1">
            <a:off x="3951873" y="6834046"/>
            <a:ext cx="1661020" cy="557696"/>
          </a:xfrm>
          <a:custGeom>
            <a:avLst/>
            <a:gdLst/>
            <a:ahLst/>
            <a:cxnLst/>
            <a:rect l="l" t="t" r="r" b="b"/>
            <a:pathLst>
              <a:path w="1429203" h="492523">
                <a:moveTo>
                  <a:pt x="0" y="492523"/>
                </a:moveTo>
                <a:lnTo>
                  <a:pt x="1429203" y="492523"/>
                </a:lnTo>
                <a:lnTo>
                  <a:pt x="1429203" y="0"/>
                </a:lnTo>
                <a:lnTo>
                  <a:pt x="0" y="0"/>
                </a:lnTo>
                <a:lnTo>
                  <a:pt x="0" y="492523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400">
              <a:latin typeface="Helvetica" pitchFamily="2" charset="0"/>
            </a:endParaRPr>
          </a:p>
        </p:txBody>
      </p:sp>
      <p:sp>
        <p:nvSpPr>
          <p:cNvPr id="12" name="Freeform 12"/>
          <p:cNvSpPr/>
          <p:nvPr/>
        </p:nvSpPr>
        <p:spPr>
          <a:xfrm rot="2011942">
            <a:off x="3154519" y="4460152"/>
            <a:ext cx="1474785" cy="502001"/>
          </a:xfrm>
          <a:custGeom>
            <a:avLst/>
            <a:gdLst/>
            <a:ahLst/>
            <a:cxnLst/>
            <a:rect l="l" t="t" r="r" b="b"/>
            <a:pathLst>
              <a:path w="1319902" h="372872">
                <a:moveTo>
                  <a:pt x="0" y="0"/>
                </a:moveTo>
                <a:lnTo>
                  <a:pt x="1319902" y="0"/>
                </a:lnTo>
                <a:lnTo>
                  <a:pt x="1319902" y="372872"/>
                </a:lnTo>
                <a:lnTo>
                  <a:pt x="0" y="3728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400">
              <a:latin typeface="Helvetica" pitchFamily="2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85259" y="1081708"/>
            <a:ext cx="5201884" cy="517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13"/>
              </a:lnSpc>
            </a:pPr>
            <a:r>
              <a:rPr lang="en-US" sz="5200" spc="-224" dirty="0">
                <a:solidFill>
                  <a:srgbClr val="49326B"/>
                </a:solidFill>
                <a:latin typeface="Helvetica"/>
                <a:cs typeface="Helvetica"/>
              </a:rPr>
              <a:t>Agenda Overview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26466" y="2275310"/>
            <a:ext cx="1316947" cy="221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46"/>
              </a:lnSpc>
            </a:pPr>
            <a:r>
              <a:rPr lang="en-US" sz="2000" spc="-102" dirty="0">
                <a:solidFill>
                  <a:srgbClr val="5452F5"/>
                </a:solidFill>
                <a:latin typeface="Helvetica"/>
                <a:cs typeface="Helvetica"/>
              </a:rPr>
              <a:t>MONDAY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150922" y="3526640"/>
            <a:ext cx="1316947" cy="221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46"/>
              </a:lnSpc>
            </a:pPr>
            <a:r>
              <a:rPr lang="en-US" sz="2000" spc="-102" dirty="0">
                <a:solidFill>
                  <a:srgbClr val="5452F5"/>
                </a:solidFill>
                <a:latin typeface="Helvetica"/>
                <a:cs typeface="Helvetica"/>
              </a:rPr>
              <a:t>TUESDAY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38910" y="6133275"/>
            <a:ext cx="2004302" cy="221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46"/>
              </a:lnSpc>
            </a:pPr>
            <a:r>
              <a:rPr lang="en-US" sz="2000" spc="-102" dirty="0">
                <a:solidFill>
                  <a:srgbClr val="5452F5"/>
                </a:solidFill>
                <a:latin typeface="Helvetica"/>
                <a:cs typeface="Helvetica"/>
              </a:rPr>
              <a:t>WEDNESDAY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14333" y="4511793"/>
            <a:ext cx="201752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spc="-102" dirty="0">
                <a:solidFill>
                  <a:srgbClr val="5452F5"/>
                </a:solidFill>
                <a:latin typeface="Helvetica"/>
                <a:cs typeface="Helvetica"/>
              </a:rPr>
              <a:t>Arrivals + Welcome Party</a:t>
            </a:r>
            <a:endParaRPr lang="en-US" sz="1800"/>
          </a:p>
        </p:txBody>
      </p:sp>
      <p:sp>
        <p:nvSpPr>
          <p:cNvPr id="18" name="TextBox 18"/>
          <p:cNvSpPr txBox="1"/>
          <p:nvPr/>
        </p:nvSpPr>
        <p:spPr>
          <a:xfrm>
            <a:off x="4827071" y="5742415"/>
            <a:ext cx="189194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spc="-102" dirty="0">
                <a:solidFill>
                  <a:srgbClr val="5452F5"/>
                </a:solidFill>
                <a:latin typeface="Helvetica"/>
                <a:cs typeface="Helvetica"/>
              </a:rPr>
              <a:t>Co-Working +</a:t>
            </a:r>
            <a:endParaRPr lang="en-US" sz="1800"/>
          </a:p>
          <a:p>
            <a:pPr algn="ctr"/>
            <a:r>
              <a:rPr lang="en-US" sz="2000" spc="-102" dirty="0">
                <a:solidFill>
                  <a:srgbClr val="5452F5"/>
                </a:solidFill>
                <a:latin typeface="Helvetica"/>
                <a:cs typeface="Helvetica"/>
              </a:rPr>
              <a:t>Food Tour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70315" y="8376331"/>
            <a:ext cx="233476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spc="-102" dirty="0">
                <a:solidFill>
                  <a:srgbClr val="5452F5"/>
                </a:solidFill>
                <a:latin typeface="Helvetica"/>
                <a:cs typeface="Helvetica"/>
              </a:rPr>
              <a:t>Morning Kayak + Boarding Meeting</a:t>
            </a:r>
            <a:endParaRPr lang="en-US"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21590"/>
            <a:ext cx="7772400" cy="10182625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4" t="-16666" b="-21952"/>
            </a:stretch>
          </a:blipFill>
        </p:spPr>
        <p:txBody>
          <a:bodyPr/>
          <a:lstStyle/>
          <a:p>
            <a:endParaRPr lang="en-US" sz="1498"/>
          </a:p>
        </p:txBody>
      </p:sp>
      <p:sp>
        <p:nvSpPr>
          <p:cNvPr id="3" name="TextBox 3"/>
          <p:cNvSpPr txBox="1"/>
          <p:nvPr/>
        </p:nvSpPr>
        <p:spPr>
          <a:xfrm>
            <a:off x="1203807" y="3881302"/>
            <a:ext cx="5360676" cy="1446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700">
                <a:solidFill>
                  <a:srgbClr val="FFFFFF"/>
                </a:solidFill>
                <a:latin typeface="Helvetica" pitchFamily="2" charset="0"/>
              </a:rPr>
              <a:t>THANK YOU FOR JOINING US!</a:t>
            </a:r>
            <a:endParaRPr lang="en-US">
              <a:cs typeface="Arial" panose="020B0604020202020204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6258560" y="6667542"/>
            <a:ext cx="4957561" cy="3642750"/>
          </a:xfrm>
          <a:custGeom>
            <a:avLst/>
            <a:gdLst/>
            <a:ahLst/>
            <a:cxnLst/>
            <a:rect l="l" t="t" r="r" b="b"/>
            <a:pathLst>
              <a:path w="4064846" h="3924424">
                <a:moveTo>
                  <a:pt x="0" y="0"/>
                </a:moveTo>
                <a:lnTo>
                  <a:pt x="4064846" y="0"/>
                </a:lnTo>
                <a:lnTo>
                  <a:pt x="4064846" y="3924424"/>
                </a:lnTo>
                <a:lnTo>
                  <a:pt x="0" y="39244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498"/>
          </a:p>
        </p:txBody>
      </p:sp>
      <p:sp>
        <p:nvSpPr>
          <p:cNvPr id="5" name="Freeform 5"/>
          <p:cNvSpPr/>
          <p:nvPr/>
        </p:nvSpPr>
        <p:spPr>
          <a:xfrm>
            <a:off x="-831504" y="-1020080"/>
            <a:ext cx="3359611" cy="3148716"/>
          </a:xfrm>
          <a:custGeom>
            <a:avLst/>
            <a:gdLst/>
            <a:ahLst/>
            <a:cxnLst/>
            <a:rect l="l" t="t" r="r" b="b"/>
            <a:pathLst>
              <a:path w="3154367" h="2408789">
                <a:moveTo>
                  <a:pt x="0" y="0"/>
                </a:moveTo>
                <a:lnTo>
                  <a:pt x="3154367" y="0"/>
                </a:lnTo>
                <a:lnTo>
                  <a:pt x="3154367" y="2408790"/>
                </a:lnTo>
                <a:lnTo>
                  <a:pt x="0" y="24087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498"/>
          </a:p>
        </p:txBody>
      </p:sp>
      <p:sp>
        <p:nvSpPr>
          <p:cNvPr id="6" name="Freeform 6"/>
          <p:cNvSpPr/>
          <p:nvPr/>
        </p:nvSpPr>
        <p:spPr>
          <a:xfrm>
            <a:off x="2783784" y="9043269"/>
            <a:ext cx="2196770" cy="504310"/>
          </a:xfrm>
          <a:custGeom>
            <a:avLst/>
            <a:gdLst/>
            <a:ahLst/>
            <a:cxnLst/>
            <a:rect l="l" t="t" r="r" b="b"/>
            <a:pathLst>
              <a:path w="1910756" h="417237">
                <a:moveTo>
                  <a:pt x="0" y="0"/>
                </a:moveTo>
                <a:lnTo>
                  <a:pt x="1910756" y="0"/>
                </a:lnTo>
                <a:lnTo>
                  <a:pt x="1910756" y="417237"/>
                </a:lnTo>
                <a:lnTo>
                  <a:pt x="0" y="4172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sz="1498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Madison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Colorful Gradient Aesthetic Fashion Marketing Business Proposal</dc:title>
  <cp:revision>147</cp:revision>
  <dcterms:created xsi:type="dcterms:W3CDTF">2006-08-16T00:00:00Z</dcterms:created>
  <dcterms:modified xsi:type="dcterms:W3CDTF">2023-10-17T17:24:15Z</dcterms:modified>
  <dc:identifier>DAFxcn0FBX8</dc:identifier>
</cp:coreProperties>
</file>