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</p:sldIdLst>
  <p:sldSz cy="6858000" cx="12192000"/>
  <p:notesSz cx="6858000" cy="9144000"/>
  <p:embeddedFontLst>
    <p:embeddedFont>
      <p:font typeface="Open Sans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92">
          <p15:clr>
            <a:srgbClr val="A4A3A4"/>
          </p15:clr>
        </p15:guide>
        <p15:guide id="2" pos="7056">
          <p15:clr>
            <a:srgbClr val="A4A3A4"/>
          </p15:clr>
        </p15:guide>
        <p15:guide id="3" orient="horz" pos="3168">
          <p15:clr>
            <a:srgbClr val="A4A3A4"/>
          </p15:clr>
        </p15:guide>
      </p15:sldGuideLst>
    </p:ext>
    <p:ext uri="GoogleSlidesCustomDataVersion2">
      <go:slidesCustomData xmlns:go="http://customooxmlschemas.google.com/" r:id="rId35" roundtripDataSignature="AMtx7mhixtDXlF0T2fQzlIMqrxTI7OxwY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92" orient="horz"/>
        <p:guide pos="7056"/>
        <p:guide pos="3168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OpenSans-regular.fntdata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OpenSans-italic.fntdata"/><Relationship Id="rId10" Type="http://schemas.openxmlformats.org/officeDocument/2006/relationships/slide" Target="slides/slide5.xml"/><Relationship Id="rId32" Type="http://schemas.openxmlformats.org/officeDocument/2006/relationships/font" Target="fonts/OpenSans-bold.fntdata"/><Relationship Id="rId13" Type="http://schemas.openxmlformats.org/officeDocument/2006/relationships/slide" Target="slides/slide8.xml"/><Relationship Id="rId35" Type="http://customschemas.google.com/relationships/presentationmetadata" Target="metadata"/><Relationship Id="rId12" Type="http://schemas.openxmlformats.org/officeDocument/2006/relationships/slide" Target="slides/slide7.xml"/><Relationship Id="rId34" Type="http://schemas.openxmlformats.org/officeDocument/2006/relationships/font" Target="fonts/OpenSans-boldItalic.fntdata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6" name="Google Shape;246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3" name="Google Shape;253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5" name="Google Shape;305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8" name="Google Shape;16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4" name="Google Shape;17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2" name="Google Shape;19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image">
  <p:cSld name="Title and image">
    <p:bg>
      <p:bgPr>
        <a:gradFill>
          <a:gsLst>
            <a:gs pos="0">
              <a:schemeClr val="accent2"/>
            </a:gs>
            <a:gs pos="100000">
              <a:schemeClr val="accent4"/>
            </a:gs>
          </a:gsLst>
          <a:lin ang="8100000" scaled="0"/>
        </a:gra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7"/>
          <p:cNvSpPr txBox="1"/>
          <p:nvPr>
            <p:ph type="title"/>
          </p:nvPr>
        </p:nvSpPr>
        <p:spPr>
          <a:xfrm>
            <a:off x="5202936" y="585216"/>
            <a:ext cx="5833872" cy="22768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Open Sans"/>
              <a:buNone/>
              <a:defRPr b="1" sz="40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27"/>
          <p:cNvSpPr txBox="1"/>
          <p:nvPr>
            <p:ph idx="12" type="sldNum"/>
          </p:nvPr>
        </p:nvSpPr>
        <p:spPr>
          <a:xfrm>
            <a:off x="8610600" y="20116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8" name="Google Shape;18;p27"/>
          <p:cNvSpPr txBox="1"/>
          <p:nvPr>
            <p:ph idx="11" type="ftr"/>
          </p:nvPr>
        </p:nvSpPr>
        <p:spPr>
          <a:xfrm rot="-5400000">
            <a:off x="-548640" y="1938528"/>
            <a:ext cx="27889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7"/>
          <p:cNvSpPr/>
          <p:nvPr>
            <p:ph idx="2" type="pic"/>
          </p:nvPr>
        </p:nvSpPr>
        <p:spPr>
          <a:xfrm>
            <a:off x="1366432" y="2530058"/>
            <a:ext cx="3707972" cy="3707971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27"/>
          <p:cNvSpPr txBox="1"/>
          <p:nvPr>
            <p:ph idx="1" type="body"/>
          </p:nvPr>
        </p:nvSpPr>
        <p:spPr>
          <a:xfrm>
            <a:off x="5202936" y="3127248"/>
            <a:ext cx="5833872" cy="3118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21" name="Google Shape;21;p27"/>
          <p:cNvCxnSpPr/>
          <p:nvPr/>
        </p:nvCxnSpPr>
        <p:spPr>
          <a:xfrm>
            <a:off x="856114" y="3503032"/>
            <a:ext cx="0" cy="3346090"/>
          </a:xfrm>
          <a:prstGeom prst="straightConnector1">
            <a:avLst/>
          </a:prstGeom>
          <a:noFill/>
          <a:ln cap="sq" cmpd="sng" w="25400">
            <a:solidFill>
              <a:schemeClr val="lt1"/>
            </a:solidFill>
            <a:prstDash val="solid"/>
            <a:bevel/>
            <a:headEnd len="sm" w="sm" type="none"/>
            <a:tailEnd len="sm" w="sm" type="none"/>
          </a:ln>
        </p:spPr>
      </p:cxnSp>
      <p:sp>
        <p:nvSpPr>
          <p:cNvPr id="22" name="Google Shape;22;p27"/>
          <p:cNvSpPr/>
          <p:nvPr/>
        </p:nvSpPr>
        <p:spPr>
          <a:xfrm>
            <a:off x="4745394" y="2760277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" name="Google Shape;23;p27"/>
          <p:cNvSpPr/>
          <p:nvPr/>
        </p:nvSpPr>
        <p:spPr>
          <a:xfrm>
            <a:off x="4386614" y="2530982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" name="Google Shape;24;p27"/>
          <p:cNvSpPr/>
          <p:nvPr/>
        </p:nvSpPr>
        <p:spPr>
          <a:xfrm>
            <a:off x="1669987" y="6031572"/>
            <a:ext cx="127714" cy="127714"/>
          </a:xfrm>
          <a:custGeom>
            <a:rect b="b" l="l" r="r" t="t"/>
            <a:pathLst>
              <a:path extrusionOk="0" h="127714" w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6"/>
          <p:cNvSpPr txBox="1"/>
          <p:nvPr>
            <p:ph type="title"/>
          </p:nvPr>
        </p:nvSpPr>
        <p:spPr>
          <a:xfrm>
            <a:off x="838200" y="136525"/>
            <a:ext cx="10515600" cy="15097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Open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36"/>
          <p:cNvSpPr txBox="1"/>
          <p:nvPr>
            <p:ph idx="1" type="body"/>
          </p:nvPr>
        </p:nvSpPr>
        <p:spPr>
          <a:xfrm>
            <a:off x="838200" y="2201661"/>
            <a:ext cx="10515600" cy="3975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3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00" name="Google Shape;100;p36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_2">
  <p:cSld name="Title and Content_2">
    <p:bg>
      <p:bgPr>
        <a:gradFill>
          <a:gsLst>
            <a:gs pos="0">
              <a:schemeClr val="accent2"/>
            </a:gs>
            <a:gs pos="100000">
              <a:schemeClr val="accent4"/>
            </a:gs>
          </a:gsLst>
          <a:lin ang="18900000" scaled="0"/>
        </a:gra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7"/>
          <p:cNvSpPr txBox="1"/>
          <p:nvPr>
            <p:ph type="title"/>
          </p:nvPr>
        </p:nvSpPr>
        <p:spPr>
          <a:xfrm>
            <a:off x="576072" y="365125"/>
            <a:ext cx="78638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Open Sans"/>
              <a:buNone/>
              <a:defRPr b="1" sz="40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37"/>
          <p:cNvSpPr txBox="1"/>
          <p:nvPr>
            <p:ph idx="11" type="ftr"/>
          </p:nvPr>
        </p:nvSpPr>
        <p:spPr>
          <a:xfrm>
            <a:off x="8503920" y="841248"/>
            <a:ext cx="3630168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37"/>
          <p:cNvSpPr txBox="1"/>
          <p:nvPr>
            <p:ph idx="1" type="body"/>
          </p:nvPr>
        </p:nvSpPr>
        <p:spPr>
          <a:xfrm>
            <a:off x="576072" y="1825625"/>
            <a:ext cx="10771632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Char char="•"/>
              <a:defRPr>
                <a:solidFill>
                  <a:schemeClr val="lt1"/>
                </a:solidFill>
              </a:defRPr>
            </a:lvl1pPr>
            <a:lvl2pPr indent="-3810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400"/>
              <a:buChar char="•"/>
              <a:defRPr>
                <a:solidFill>
                  <a:schemeClr val="lt1"/>
                </a:solidFill>
              </a:defRPr>
            </a:lvl2pPr>
            <a:lvl3pPr indent="-355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Char char="•"/>
              <a:defRPr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5" name="Google Shape;105;p3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6" name="Google Shape;106;p37"/>
          <p:cNvSpPr/>
          <p:nvPr/>
        </p:nvSpPr>
        <p:spPr>
          <a:xfrm>
            <a:off x="11202264" y="344083"/>
            <a:ext cx="151536" cy="151536"/>
          </a:xfrm>
          <a:custGeom>
            <a:rect b="b" l="l" r="r" t="t"/>
            <a:pathLst>
              <a:path extrusionOk="0" h="151536" w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7" name="Google Shape;107;p37"/>
          <p:cNvSpPr/>
          <p:nvPr/>
        </p:nvSpPr>
        <p:spPr>
          <a:xfrm>
            <a:off x="11563141" y="590910"/>
            <a:ext cx="108625" cy="108625"/>
          </a:xfrm>
          <a:custGeom>
            <a:rect b="b" l="l" r="r" t="t"/>
            <a:pathLst>
              <a:path extrusionOk="0" h="108625" w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8"/>
          <p:cNvSpPr txBox="1"/>
          <p:nvPr>
            <p:ph type="title"/>
          </p:nvPr>
        </p:nvSpPr>
        <p:spPr>
          <a:xfrm>
            <a:off x="838200" y="188843"/>
            <a:ext cx="10515600" cy="145739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38"/>
          <p:cNvSpPr txBox="1"/>
          <p:nvPr>
            <p:ph idx="1" type="body"/>
          </p:nvPr>
        </p:nvSpPr>
        <p:spPr>
          <a:xfrm>
            <a:off x="1444752" y="1825625"/>
            <a:ext cx="4553712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1" name="Google Shape;111;p38"/>
          <p:cNvSpPr txBox="1"/>
          <p:nvPr>
            <p:ph idx="2" type="body"/>
          </p:nvPr>
        </p:nvSpPr>
        <p:spPr>
          <a:xfrm>
            <a:off x="6784848" y="1825625"/>
            <a:ext cx="4553712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12" name="Google Shape;112;p38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  <p:sp>
        <p:nvSpPr>
          <p:cNvPr id="113" name="Google Shape;113;p38"/>
          <p:cNvSpPr/>
          <p:nvPr/>
        </p:nvSpPr>
        <p:spPr>
          <a:xfrm>
            <a:off x="10508317" y="492206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4" name="Google Shape;114;p38"/>
          <p:cNvSpPr/>
          <p:nvPr/>
        </p:nvSpPr>
        <p:spPr>
          <a:xfrm>
            <a:off x="11477944" y="1055581"/>
            <a:ext cx="127714" cy="127714"/>
          </a:xfrm>
          <a:custGeom>
            <a:rect b="b" l="l" r="r" t="t"/>
            <a:pathLst>
              <a:path extrusionOk="0" h="127714" w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15" name="Google Shape;115;p38"/>
          <p:cNvSpPr/>
          <p:nvPr/>
        </p:nvSpPr>
        <p:spPr>
          <a:xfrm>
            <a:off x="11241555" y="446637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 Comparison">
  <p:cSld name="3 Column Comparison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9"/>
          <p:cNvSpPr txBox="1"/>
          <p:nvPr>
            <p:ph type="title"/>
          </p:nvPr>
        </p:nvSpPr>
        <p:spPr>
          <a:xfrm>
            <a:off x="839788" y="315430"/>
            <a:ext cx="9486246" cy="13255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Open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8" name="Google Shape;118;p39"/>
          <p:cNvSpPr txBox="1"/>
          <p:nvPr>
            <p:ph idx="1" type="body"/>
          </p:nvPr>
        </p:nvSpPr>
        <p:spPr>
          <a:xfrm>
            <a:off x="1444752" y="1838739"/>
            <a:ext cx="2834640" cy="666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9" name="Google Shape;119;p39"/>
          <p:cNvSpPr txBox="1"/>
          <p:nvPr>
            <p:ph idx="2" type="body"/>
          </p:nvPr>
        </p:nvSpPr>
        <p:spPr>
          <a:xfrm>
            <a:off x="1444752" y="2564709"/>
            <a:ext cx="28346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0" name="Google Shape;120;p39"/>
          <p:cNvSpPr txBox="1"/>
          <p:nvPr>
            <p:ph idx="3" type="body"/>
          </p:nvPr>
        </p:nvSpPr>
        <p:spPr>
          <a:xfrm>
            <a:off x="4983480" y="1838739"/>
            <a:ext cx="2834640" cy="666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1" name="Google Shape;121;p39"/>
          <p:cNvSpPr txBox="1"/>
          <p:nvPr>
            <p:ph idx="4" type="body"/>
          </p:nvPr>
        </p:nvSpPr>
        <p:spPr>
          <a:xfrm>
            <a:off x="4983480" y="2564709"/>
            <a:ext cx="28346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2" name="Google Shape;122;p39"/>
          <p:cNvSpPr txBox="1"/>
          <p:nvPr>
            <p:ph idx="5" type="body"/>
          </p:nvPr>
        </p:nvSpPr>
        <p:spPr>
          <a:xfrm>
            <a:off x="8531352" y="1838739"/>
            <a:ext cx="2834640" cy="66633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3" name="Google Shape;123;p39"/>
          <p:cNvSpPr txBox="1"/>
          <p:nvPr>
            <p:ph idx="6" type="body"/>
          </p:nvPr>
        </p:nvSpPr>
        <p:spPr>
          <a:xfrm>
            <a:off x="8531352" y="2564709"/>
            <a:ext cx="2834640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124" name="Google Shape;124;p39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  <p:sp>
        <p:nvSpPr>
          <p:cNvPr id="125" name="Google Shape;125;p39"/>
          <p:cNvSpPr/>
          <p:nvPr/>
        </p:nvSpPr>
        <p:spPr>
          <a:xfrm>
            <a:off x="10508317" y="492206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6" name="Google Shape;126;p39"/>
          <p:cNvSpPr/>
          <p:nvPr/>
        </p:nvSpPr>
        <p:spPr>
          <a:xfrm>
            <a:off x="11477944" y="1055581"/>
            <a:ext cx="127714" cy="127714"/>
          </a:xfrm>
          <a:custGeom>
            <a:rect b="b" l="l" r="r" t="t"/>
            <a:pathLst>
              <a:path extrusionOk="0" h="127714" w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7" name="Google Shape;127;p39"/>
          <p:cNvSpPr/>
          <p:nvPr/>
        </p:nvSpPr>
        <p:spPr>
          <a:xfrm>
            <a:off x="11241555" y="446637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40"/>
          <p:cNvSpPr txBox="1"/>
          <p:nvPr>
            <p:ph type="title"/>
          </p:nvPr>
        </p:nvSpPr>
        <p:spPr>
          <a:xfrm>
            <a:off x="838200" y="136525"/>
            <a:ext cx="10515600" cy="150971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0" name="Google Shape;130;p4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4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32" name="Google Shape;132;p40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4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36" name="Google Shape;136;p41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2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42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0" name="Google Shape;140;p42"/>
          <p:cNvSpPr txBox="1"/>
          <p:nvPr>
            <p:ph idx="2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41" name="Google Shape;141;p4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4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43" name="Google Shape;143;p42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6" name="Google Shape;146;p43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7" name="Google Shape;147;p43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148" name="Google Shape;148;p4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9" name="Google Shape;149;p4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150" name="Google Shape;150;p43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image and content">
  <p:cSld name="Title, image and conten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/>
          <p:nvPr>
            <p:ph type="title"/>
          </p:nvPr>
        </p:nvSpPr>
        <p:spPr>
          <a:xfrm>
            <a:off x="804672" y="1335024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28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28"/>
          <p:cNvSpPr txBox="1"/>
          <p:nvPr>
            <p:ph idx="1" type="body"/>
          </p:nvPr>
        </p:nvSpPr>
        <p:spPr>
          <a:xfrm>
            <a:off x="850392" y="2825496"/>
            <a:ext cx="6190488" cy="33467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28"/>
          <p:cNvSpPr/>
          <p:nvPr>
            <p:ph idx="2" type="pic"/>
          </p:nvPr>
        </p:nvSpPr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sp>
      <p:sp>
        <p:nvSpPr>
          <p:cNvPr id="30" name="Google Shape;30;p2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31" name="Google Shape;31;p28"/>
          <p:cNvCxnSpPr/>
          <p:nvPr/>
        </p:nvCxnSpPr>
        <p:spPr>
          <a:xfrm>
            <a:off x="0" y="806470"/>
            <a:ext cx="7903723" cy="0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  <p:sp>
        <p:nvSpPr>
          <p:cNvPr id="32" name="Google Shape;32;p28"/>
          <p:cNvSpPr/>
          <p:nvPr/>
        </p:nvSpPr>
        <p:spPr>
          <a:xfrm>
            <a:off x="11281590" y="2070656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" name="Google Shape;33;p28"/>
          <p:cNvSpPr/>
          <p:nvPr/>
        </p:nvSpPr>
        <p:spPr>
          <a:xfrm>
            <a:off x="10969280" y="1780012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title">
  <p:cSld name="TITLE">
    <p:bg>
      <p:bgPr>
        <a:gradFill>
          <a:gsLst>
            <a:gs pos="0">
              <a:schemeClr val="accent2"/>
            </a:gs>
            <a:gs pos="100000">
              <a:schemeClr val="accent4"/>
            </a:gs>
          </a:gsLst>
          <a:lin ang="2700000" scaled="0"/>
        </a:gra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29"/>
          <p:cNvSpPr txBox="1"/>
          <p:nvPr>
            <p:ph type="ctrTitle"/>
          </p:nvPr>
        </p:nvSpPr>
        <p:spPr>
          <a:xfrm>
            <a:off x="1524000" y="146304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"/>
              <a:buNone/>
              <a:defRPr b="1" i="0" sz="60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29"/>
          <p:cNvSpPr txBox="1"/>
          <p:nvPr>
            <p:ph idx="1" type="subTitle"/>
          </p:nvPr>
        </p:nvSpPr>
        <p:spPr>
          <a:xfrm>
            <a:off x="1527048" y="3838890"/>
            <a:ext cx="9144000" cy="45061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37" name="Google Shape;37;p29"/>
          <p:cNvSpPr/>
          <p:nvPr/>
        </p:nvSpPr>
        <p:spPr>
          <a:xfrm>
            <a:off x="10772266" y="3054359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" name="Google Shape;38;p29"/>
          <p:cNvSpPr/>
          <p:nvPr/>
        </p:nvSpPr>
        <p:spPr>
          <a:xfrm>
            <a:off x="10724364" y="2515838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9" name="Google Shape;39;p29"/>
          <p:cNvSpPr/>
          <p:nvPr/>
        </p:nvSpPr>
        <p:spPr>
          <a:xfrm>
            <a:off x="11024834" y="2787572"/>
            <a:ext cx="127714" cy="127714"/>
          </a:xfrm>
          <a:custGeom>
            <a:rect b="b" l="l" r="r" t="t"/>
            <a:pathLst>
              <a:path extrusionOk="0" h="127714" w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" name="Google Shape;40;p29"/>
          <p:cNvSpPr/>
          <p:nvPr/>
        </p:nvSpPr>
        <p:spPr>
          <a:xfrm>
            <a:off x="1261869" y="2633448"/>
            <a:ext cx="151536" cy="151536"/>
          </a:xfrm>
          <a:custGeom>
            <a:rect b="b" l="l" r="r" t="t"/>
            <a:pathLst>
              <a:path extrusionOk="0" h="151536" w="151536">
                <a:moveTo>
                  <a:pt x="141251" y="65483"/>
                </a:moveTo>
                <a:lnTo>
                  <a:pt x="86053" y="65483"/>
                </a:lnTo>
                <a:lnTo>
                  <a:pt x="86053" y="10285"/>
                </a:lnTo>
                <a:cubicBezTo>
                  <a:pt x="86053" y="4605"/>
                  <a:pt x="81448" y="0"/>
                  <a:pt x="75768" y="0"/>
                </a:cubicBezTo>
                <a:cubicBezTo>
                  <a:pt x="70088" y="0"/>
                  <a:pt x="65483" y="4605"/>
                  <a:pt x="65483" y="10285"/>
                </a:cubicBezTo>
                <a:lnTo>
                  <a:pt x="65483" y="65483"/>
                </a:lnTo>
                <a:lnTo>
                  <a:pt x="10285" y="65483"/>
                </a:lnTo>
                <a:cubicBezTo>
                  <a:pt x="4605" y="65483"/>
                  <a:pt x="0" y="70088"/>
                  <a:pt x="0" y="75768"/>
                </a:cubicBezTo>
                <a:cubicBezTo>
                  <a:pt x="0" y="81448"/>
                  <a:pt x="4605" y="86053"/>
                  <a:pt x="10285" y="86053"/>
                </a:cubicBezTo>
                <a:lnTo>
                  <a:pt x="65483" y="86053"/>
                </a:lnTo>
                <a:lnTo>
                  <a:pt x="65483" y="141251"/>
                </a:lnTo>
                <a:cubicBezTo>
                  <a:pt x="65483" y="146931"/>
                  <a:pt x="70088" y="151536"/>
                  <a:pt x="75768" y="151536"/>
                </a:cubicBezTo>
                <a:cubicBezTo>
                  <a:pt x="81448" y="151536"/>
                  <a:pt x="86053" y="146931"/>
                  <a:pt x="86053" y="141251"/>
                </a:cubicBezTo>
                <a:lnTo>
                  <a:pt x="86053" y="86053"/>
                </a:lnTo>
                <a:lnTo>
                  <a:pt x="141251" y="86053"/>
                </a:lnTo>
                <a:cubicBezTo>
                  <a:pt x="146931" y="86053"/>
                  <a:pt x="151536" y="81448"/>
                  <a:pt x="151536" y="75768"/>
                </a:cubicBezTo>
                <a:cubicBezTo>
                  <a:pt x="151536" y="70088"/>
                  <a:pt x="146931" y="65483"/>
                  <a:pt x="141251" y="65483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" name="Google Shape;41;p29"/>
          <p:cNvSpPr/>
          <p:nvPr/>
        </p:nvSpPr>
        <p:spPr>
          <a:xfrm>
            <a:off x="1064053" y="3083338"/>
            <a:ext cx="95759" cy="95759"/>
          </a:xfrm>
          <a:custGeom>
            <a:rect b="b" l="l" r="r" t="t"/>
            <a:pathLst>
              <a:path extrusionOk="0" h="95759" w="95759">
                <a:moveTo>
                  <a:pt x="95759" y="47880"/>
                </a:moveTo>
                <a:cubicBezTo>
                  <a:pt x="95759" y="74323"/>
                  <a:pt x="74323" y="95759"/>
                  <a:pt x="47880" y="95759"/>
                </a:cubicBezTo>
                <a:cubicBezTo>
                  <a:pt x="21436" y="95759"/>
                  <a:pt x="0" y="74323"/>
                  <a:pt x="0" y="47880"/>
                </a:cubicBezTo>
                <a:cubicBezTo>
                  <a:pt x="0" y="21436"/>
                  <a:pt x="21436" y="0"/>
                  <a:pt x="47880" y="0"/>
                </a:cubicBezTo>
                <a:cubicBezTo>
                  <a:pt x="74323" y="0"/>
                  <a:pt x="95759" y="21436"/>
                  <a:pt x="95759" y="4788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" name="Google Shape;42;p29"/>
          <p:cNvSpPr/>
          <p:nvPr/>
        </p:nvSpPr>
        <p:spPr>
          <a:xfrm>
            <a:off x="1413405" y="3492870"/>
            <a:ext cx="108625" cy="108625"/>
          </a:xfrm>
          <a:custGeom>
            <a:rect b="b" l="l" r="r" t="t"/>
            <a:pathLst>
              <a:path extrusionOk="0" h="108625" w="108625">
                <a:moveTo>
                  <a:pt x="54313" y="16053"/>
                </a:moveTo>
                <a:cubicBezTo>
                  <a:pt x="75442" y="16053"/>
                  <a:pt x="92572" y="33182"/>
                  <a:pt x="92572" y="54313"/>
                </a:cubicBezTo>
                <a:cubicBezTo>
                  <a:pt x="92572" y="75442"/>
                  <a:pt x="75442" y="92572"/>
                  <a:pt x="54313" y="92572"/>
                </a:cubicBezTo>
                <a:cubicBezTo>
                  <a:pt x="33182" y="92572"/>
                  <a:pt x="16053" y="75442"/>
                  <a:pt x="16053" y="54313"/>
                </a:cubicBezTo>
                <a:cubicBezTo>
                  <a:pt x="16074" y="33191"/>
                  <a:pt x="33191" y="16074"/>
                  <a:pt x="54313" y="16053"/>
                </a:cubicBezTo>
                <a:moveTo>
                  <a:pt x="54313" y="0"/>
                </a:moveTo>
                <a:cubicBezTo>
                  <a:pt x="24317" y="0"/>
                  <a:pt x="0" y="24317"/>
                  <a:pt x="0" y="54313"/>
                </a:cubicBezTo>
                <a:cubicBezTo>
                  <a:pt x="0" y="84309"/>
                  <a:pt x="24317" y="108625"/>
                  <a:pt x="54313" y="108625"/>
                </a:cubicBezTo>
                <a:cubicBezTo>
                  <a:pt x="84309" y="108625"/>
                  <a:pt x="108625" y="84309"/>
                  <a:pt x="108625" y="54313"/>
                </a:cubicBezTo>
                <a:cubicBezTo>
                  <a:pt x="108625" y="24317"/>
                  <a:pt x="84309" y="0"/>
                  <a:pt x="543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0"/>
          <p:cNvSpPr txBox="1"/>
          <p:nvPr>
            <p:ph type="title"/>
          </p:nvPr>
        </p:nvSpPr>
        <p:spPr>
          <a:xfrm>
            <a:off x="839788" y="325369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Open Sans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30"/>
          <p:cNvSpPr txBox="1"/>
          <p:nvPr>
            <p:ph idx="1" type="body"/>
          </p:nvPr>
        </p:nvSpPr>
        <p:spPr>
          <a:xfrm>
            <a:off x="1444752" y="1987825"/>
            <a:ext cx="4553712" cy="517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30"/>
          <p:cNvSpPr txBox="1"/>
          <p:nvPr>
            <p:ph idx="2" type="body"/>
          </p:nvPr>
        </p:nvSpPr>
        <p:spPr>
          <a:xfrm>
            <a:off x="1444752" y="2584977"/>
            <a:ext cx="4553712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30"/>
          <p:cNvSpPr txBox="1"/>
          <p:nvPr>
            <p:ph idx="3" type="body"/>
          </p:nvPr>
        </p:nvSpPr>
        <p:spPr>
          <a:xfrm>
            <a:off x="6784848" y="1987825"/>
            <a:ext cx="4553712" cy="517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" name="Google Shape;48;p30"/>
          <p:cNvSpPr txBox="1"/>
          <p:nvPr>
            <p:ph idx="4" type="body"/>
          </p:nvPr>
        </p:nvSpPr>
        <p:spPr>
          <a:xfrm>
            <a:off x="6784848" y="2584977"/>
            <a:ext cx="4553712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cxnSp>
        <p:nvCxnSpPr>
          <p:cNvPr id="49" name="Google Shape;49;p30"/>
          <p:cNvCxnSpPr/>
          <p:nvPr/>
        </p:nvCxnSpPr>
        <p:spPr>
          <a:xfrm>
            <a:off x="715890" y="356812"/>
            <a:ext cx="0" cy="6492875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  <p:sp>
        <p:nvSpPr>
          <p:cNvPr id="50" name="Google Shape;50;p30"/>
          <p:cNvSpPr/>
          <p:nvPr/>
        </p:nvSpPr>
        <p:spPr>
          <a:xfrm>
            <a:off x="10508317" y="492206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1" name="Google Shape;51;p30"/>
          <p:cNvSpPr/>
          <p:nvPr/>
        </p:nvSpPr>
        <p:spPr>
          <a:xfrm>
            <a:off x="11477944" y="1055581"/>
            <a:ext cx="127714" cy="127714"/>
          </a:xfrm>
          <a:custGeom>
            <a:rect b="b" l="l" r="r" t="t"/>
            <a:pathLst>
              <a:path extrusionOk="0" h="127714" w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2" name="Google Shape;52;p30"/>
          <p:cNvSpPr/>
          <p:nvPr/>
        </p:nvSpPr>
        <p:spPr>
          <a:xfrm>
            <a:off x="11241555" y="446637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 Slide">
  <p:cSld name="Quote Slide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1"/>
          <p:cNvSpPr txBox="1"/>
          <p:nvPr>
            <p:ph type="ctrTitle"/>
          </p:nvPr>
        </p:nvSpPr>
        <p:spPr>
          <a:xfrm>
            <a:off x="6391656" y="841248"/>
            <a:ext cx="4434840" cy="32369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Open Sans"/>
              <a:buNone/>
              <a:defRPr b="0" i="0" sz="36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31"/>
          <p:cNvSpPr txBox="1"/>
          <p:nvPr>
            <p:ph idx="1" type="subTitle"/>
          </p:nvPr>
        </p:nvSpPr>
        <p:spPr>
          <a:xfrm>
            <a:off x="6391655" y="4300068"/>
            <a:ext cx="4434835" cy="5104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56" name="Google Shape;56;p31"/>
          <p:cNvSpPr/>
          <p:nvPr/>
        </p:nvSpPr>
        <p:spPr>
          <a:xfrm>
            <a:off x="0" y="0"/>
            <a:ext cx="5779911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7" name="Google Shape;57;p31"/>
          <p:cNvSpPr/>
          <p:nvPr>
            <p:ph idx="2" type="pic"/>
          </p:nvPr>
        </p:nvSpPr>
        <p:spPr>
          <a:xfrm>
            <a:off x="283464" y="301752"/>
            <a:ext cx="5221224" cy="6263640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31"/>
          <p:cNvSpPr txBox="1"/>
          <p:nvPr>
            <p:ph idx="11" type="ftr"/>
          </p:nvPr>
        </p:nvSpPr>
        <p:spPr>
          <a:xfrm rot="-5400000">
            <a:off x="9811512" y="1591056"/>
            <a:ext cx="354787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3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60" name="Google Shape;60;p31"/>
          <p:cNvCxnSpPr/>
          <p:nvPr/>
        </p:nvCxnSpPr>
        <p:spPr>
          <a:xfrm>
            <a:off x="11586162" y="3619272"/>
            <a:ext cx="0" cy="3238728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s, Title and Text">
  <p:cSld name="Images, Title and 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32"/>
          <p:cNvSpPr txBox="1"/>
          <p:nvPr>
            <p:ph type="ctrTitle"/>
          </p:nvPr>
        </p:nvSpPr>
        <p:spPr>
          <a:xfrm>
            <a:off x="6251719" y="136525"/>
            <a:ext cx="4987412" cy="155511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  <a:defRPr b="0" i="0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32"/>
          <p:cNvSpPr/>
          <p:nvPr/>
        </p:nvSpPr>
        <p:spPr>
          <a:xfrm>
            <a:off x="0" y="0"/>
            <a:ext cx="5779911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27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64" name="Google Shape;64;p32"/>
          <p:cNvSpPr txBox="1"/>
          <p:nvPr>
            <p:ph idx="1" type="subTitle"/>
          </p:nvPr>
        </p:nvSpPr>
        <p:spPr>
          <a:xfrm>
            <a:off x="6251717" y="1801368"/>
            <a:ext cx="4987412" cy="4754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65" name="Google Shape;65;p32"/>
          <p:cNvSpPr/>
          <p:nvPr>
            <p:ph idx="2" type="pic"/>
          </p:nvPr>
        </p:nvSpPr>
        <p:spPr>
          <a:xfrm>
            <a:off x="283464" y="301752"/>
            <a:ext cx="2459736" cy="2505456"/>
          </a:xfrm>
          <a:prstGeom prst="rect">
            <a:avLst/>
          </a:prstGeom>
          <a:noFill/>
          <a:ln>
            <a:noFill/>
          </a:ln>
        </p:spPr>
      </p:sp>
      <p:sp>
        <p:nvSpPr>
          <p:cNvPr id="66" name="Google Shape;66;p32"/>
          <p:cNvSpPr/>
          <p:nvPr>
            <p:ph idx="3" type="pic"/>
          </p:nvPr>
        </p:nvSpPr>
        <p:spPr>
          <a:xfrm>
            <a:off x="3044952" y="301752"/>
            <a:ext cx="2459736" cy="2505456"/>
          </a:xfrm>
          <a:prstGeom prst="rect">
            <a:avLst/>
          </a:prstGeom>
          <a:noFill/>
          <a:ln>
            <a:noFill/>
          </a:ln>
        </p:spPr>
      </p:sp>
      <p:sp>
        <p:nvSpPr>
          <p:cNvPr id="67" name="Google Shape;67;p32"/>
          <p:cNvSpPr/>
          <p:nvPr>
            <p:ph idx="4" type="pic"/>
          </p:nvPr>
        </p:nvSpPr>
        <p:spPr>
          <a:xfrm>
            <a:off x="283464" y="3108960"/>
            <a:ext cx="5221224" cy="344728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2"/>
          <p:cNvSpPr txBox="1"/>
          <p:nvPr>
            <p:ph idx="11" type="ftr"/>
          </p:nvPr>
        </p:nvSpPr>
        <p:spPr>
          <a:xfrm rot="-5400000">
            <a:off x="9811512" y="1591056"/>
            <a:ext cx="3547872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accen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3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b="1" i="0" sz="1200" cap="none">
                <a:solidFill>
                  <a:schemeClr val="accent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cxnSp>
        <p:nvCxnSpPr>
          <p:cNvPr id="70" name="Google Shape;70;p32"/>
          <p:cNvCxnSpPr/>
          <p:nvPr/>
        </p:nvCxnSpPr>
        <p:spPr>
          <a:xfrm>
            <a:off x="11586162" y="3619272"/>
            <a:ext cx="0" cy="3238728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age Bubbles and Title">
  <p:cSld name="Image Bubbles and Title">
    <p:bg>
      <p:bgPr>
        <a:gradFill>
          <a:gsLst>
            <a:gs pos="0">
              <a:schemeClr val="accent2"/>
            </a:gs>
            <a:gs pos="100000">
              <a:schemeClr val="accent4"/>
            </a:gs>
          </a:gsLst>
          <a:lin ang="8100000" scaled="0"/>
        </a:gra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3"/>
          <p:cNvSpPr txBox="1"/>
          <p:nvPr>
            <p:ph type="title"/>
          </p:nvPr>
        </p:nvSpPr>
        <p:spPr>
          <a:xfrm>
            <a:off x="5933206" y="585216"/>
            <a:ext cx="5103602" cy="22768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"/>
              <a:buNone/>
              <a:defRPr b="1" sz="48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33"/>
          <p:cNvSpPr txBox="1"/>
          <p:nvPr>
            <p:ph idx="12" type="sldNum"/>
          </p:nvPr>
        </p:nvSpPr>
        <p:spPr>
          <a:xfrm>
            <a:off x="8610600" y="20116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algn="r">
              <a:spcBef>
                <a:spcPts val="0"/>
              </a:spcBef>
              <a:buNone/>
              <a:defRPr b="1" i="0" sz="1200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4" name="Google Shape;74;p33"/>
          <p:cNvSpPr txBox="1"/>
          <p:nvPr>
            <p:ph idx="11" type="ftr"/>
          </p:nvPr>
        </p:nvSpPr>
        <p:spPr>
          <a:xfrm rot="-5400000">
            <a:off x="-548640" y="1938528"/>
            <a:ext cx="278892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1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33"/>
          <p:cNvSpPr/>
          <p:nvPr>
            <p:ph idx="2" type="pic"/>
          </p:nvPr>
        </p:nvSpPr>
        <p:spPr>
          <a:xfrm>
            <a:off x="1777111" y="407499"/>
            <a:ext cx="1952279" cy="1952279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33"/>
          <p:cNvSpPr/>
          <p:nvPr>
            <p:ph idx="3" type="pic"/>
          </p:nvPr>
        </p:nvSpPr>
        <p:spPr>
          <a:xfrm>
            <a:off x="3528345" y="1972581"/>
            <a:ext cx="2290065" cy="2273502"/>
          </a:xfrm>
          <a:prstGeom prst="rect">
            <a:avLst/>
          </a:prstGeom>
          <a:noFill/>
          <a:ln>
            <a:noFill/>
          </a:ln>
        </p:spPr>
      </p:sp>
      <p:sp>
        <p:nvSpPr>
          <p:cNvPr id="77" name="Google Shape;77;p33"/>
          <p:cNvSpPr/>
          <p:nvPr>
            <p:ph idx="4" type="pic"/>
          </p:nvPr>
        </p:nvSpPr>
        <p:spPr>
          <a:xfrm>
            <a:off x="1092905" y="4018982"/>
            <a:ext cx="3854161" cy="2839018"/>
          </a:xfrm>
          <a:prstGeom prst="rect">
            <a:avLst/>
          </a:prstGeom>
          <a:noFill/>
          <a:ln>
            <a:noFill/>
          </a:ln>
        </p:spPr>
      </p:sp>
      <p:sp>
        <p:nvSpPr>
          <p:cNvPr id="78" name="Google Shape;78;p33"/>
          <p:cNvSpPr txBox="1"/>
          <p:nvPr>
            <p:ph idx="1" type="body"/>
          </p:nvPr>
        </p:nvSpPr>
        <p:spPr>
          <a:xfrm>
            <a:off x="5933206" y="3127248"/>
            <a:ext cx="5103602" cy="11247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9" name="Google Shape;79;p33"/>
          <p:cNvSpPr/>
          <p:nvPr>
            <p:ph idx="5" type="pic"/>
          </p:nvPr>
        </p:nvSpPr>
        <p:spPr>
          <a:xfrm>
            <a:off x="5579539" y="4386312"/>
            <a:ext cx="3119293" cy="246281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33"/>
          <p:cNvSpPr/>
          <p:nvPr/>
        </p:nvSpPr>
        <p:spPr>
          <a:xfrm>
            <a:off x="1472366" y="1859534"/>
            <a:ext cx="139039" cy="139039"/>
          </a:xfrm>
          <a:custGeom>
            <a:rect b="b" l="l" r="r" t="t"/>
            <a:pathLst>
              <a:path extrusionOk="0" h="139039" w="139039">
                <a:moveTo>
                  <a:pt x="129602" y="60082"/>
                </a:moveTo>
                <a:lnTo>
                  <a:pt x="78957" y="60082"/>
                </a:lnTo>
                <a:lnTo>
                  <a:pt x="78957" y="9437"/>
                </a:lnTo>
                <a:cubicBezTo>
                  <a:pt x="78957" y="4225"/>
                  <a:pt x="74731" y="0"/>
                  <a:pt x="69520" y="0"/>
                </a:cubicBezTo>
                <a:cubicBezTo>
                  <a:pt x="64308" y="0"/>
                  <a:pt x="60082" y="4225"/>
                  <a:pt x="60082" y="9437"/>
                </a:cubicBezTo>
                <a:lnTo>
                  <a:pt x="60082" y="60082"/>
                </a:lnTo>
                <a:lnTo>
                  <a:pt x="9437" y="60082"/>
                </a:lnTo>
                <a:cubicBezTo>
                  <a:pt x="4225" y="60082"/>
                  <a:pt x="0" y="64308"/>
                  <a:pt x="0" y="69520"/>
                </a:cubicBezTo>
                <a:cubicBezTo>
                  <a:pt x="0" y="74731"/>
                  <a:pt x="4225" y="78957"/>
                  <a:pt x="9437" y="78957"/>
                </a:cubicBezTo>
                <a:lnTo>
                  <a:pt x="60082" y="78957"/>
                </a:lnTo>
                <a:lnTo>
                  <a:pt x="60082" y="129602"/>
                </a:lnTo>
                <a:cubicBezTo>
                  <a:pt x="60082" y="134814"/>
                  <a:pt x="64308" y="139039"/>
                  <a:pt x="69520" y="139039"/>
                </a:cubicBezTo>
                <a:cubicBezTo>
                  <a:pt x="74731" y="139039"/>
                  <a:pt x="78957" y="134814"/>
                  <a:pt x="78957" y="129602"/>
                </a:cubicBezTo>
                <a:lnTo>
                  <a:pt x="78957" y="78957"/>
                </a:lnTo>
                <a:lnTo>
                  <a:pt x="129602" y="78957"/>
                </a:lnTo>
                <a:cubicBezTo>
                  <a:pt x="134814" y="78957"/>
                  <a:pt x="139039" y="74731"/>
                  <a:pt x="139039" y="69520"/>
                </a:cubicBezTo>
                <a:cubicBezTo>
                  <a:pt x="139039" y="64308"/>
                  <a:pt x="134814" y="60082"/>
                  <a:pt x="129602" y="60082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1" name="Google Shape;81;p33"/>
          <p:cNvSpPr/>
          <p:nvPr/>
        </p:nvSpPr>
        <p:spPr>
          <a:xfrm>
            <a:off x="2014523" y="3146867"/>
            <a:ext cx="127714" cy="127714"/>
          </a:xfrm>
          <a:custGeom>
            <a:rect b="b" l="l" r="r" t="t"/>
            <a:pathLst>
              <a:path extrusionOk="0" h="127714" w="127714">
                <a:moveTo>
                  <a:pt x="63857" y="18874"/>
                </a:moveTo>
                <a:cubicBezTo>
                  <a:pt x="88700" y="18874"/>
                  <a:pt x="108840" y="39014"/>
                  <a:pt x="108840" y="63857"/>
                </a:cubicBezTo>
                <a:cubicBezTo>
                  <a:pt x="108840" y="88700"/>
                  <a:pt x="88700" y="108840"/>
                  <a:pt x="63857" y="108840"/>
                </a:cubicBezTo>
                <a:cubicBezTo>
                  <a:pt x="39014" y="108840"/>
                  <a:pt x="18874" y="88700"/>
                  <a:pt x="18874" y="63857"/>
                </a:cubicBezTo>
                <a:cubicBezTo>
                  <a:pt x="18898" y="39024"/>
                  <a:pt x="39024" y="18898"/>
                  <a:pt x="63857" y="18874"/>
                </a:cubicBezTo>
                <a:moveTo>
                  <a:pt x="63857" y="0"/>
                </a:moveTo>
                <a:cubicBezTo>
                  <a:pt x="28590" y="0"/>
                  <a:pt x="0" y="28590"/>
                  <a:pt x="0" y="63857"/>
                </a:cubicBezTo>
                <a:cubicBezTo>
                  <a:pt x="0" y="99124"/>
                  <a:pt x="28590" y="127714"/>
                  <a:pt x="63857" y="127714"/>
                </a:cubicBezTo>
                <a:cubicBezTo>
                  <a:pt x="99124" y="127714"/>
                  <a:pt x="127714" y="99124"/>
                  <a:pt x="127714" y="63857"/>
                </a:cubicBezTo>
                <a:cubicBezTo>
                  <a:pt x="127714" y="28590"/>
                  <a:pt x="99124" y="0"/>
                  <a:pt x="6385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82" name="Google Shape;82;p33"/>
          <p:cNvSpPr/>
          <p:nvPr/>
        </p:nvSpPr>
        <p:spPr>
          <a:xfrm>
            <a:off x="5404920" y="4508295"/>
            <a:ext cx="91138" cy="91138"/>
          </a:xfrm>
          <a:custGeom>
            <a:rect b="b" l="l" r="r" t="t"/>
            <a:pathLst>
              <a:path extrusionOk="0" h="91138" w="91138">
                <a:moveTo>
                  <a:pt x="91138" y="45569"/>
                </a:moveTo>
                <a:cubicBezTo>
                  <a:pt x="91138" y="70736"/>
                  <a:pt x="70736" y="91138"/>
                  <a:pt x="45569" y="91138"/>
                </a:cubicBezTo>
                <a:cubicBezTo>
                  <a:pt x="20402" y="91138"/>
                  <a:pt x="0" y="70736"/>
                  <a:pt x="0" y="45569"/>
                </a:cubicBezTo>
                <a:cubicBezTo>
                  <a:pt x="0" y="20402"/>
                  <a:pt x="20402" y="0"/>
                  <a:pt x="45569" y="0"/>
                </a:cubicBezTo>
                <a:cubicBezTo>
                  <a:pt x="70736" y="0"/>
                  <a:pt x="91138" y="20402"/>
                  <a:pt x="91138" y="4556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83" name="Google Shape;83;p33"/>
          <p:cNvCxnSpPr/>
          <p:nvPr/>
        </p:nvCxnSpPr>
        <p:spPr>
          <a:xfrm>
            <a:off x="856114" y="3503032"/>
            <a:ext cx="0" cy="3346090"/>
          </a:xfrm>
          <a:prstGeom prst="straightConnector1">
            <a:avLst/>
          </a:prstGeom>
          <a:noFill/>
          <a:ln cap="sq" cmpd="sng" w="25400">
            <a:solidFill>
              <a:schemeClr val="lt1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4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Open Sans"/>
              <a:buNone/>
              <a:defRPr b="1" i="0" sz="6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34"/>
          <p:cNvSpPr txBox="1"/>
          <p:nvPr>
            <p:ph idx="1" type="subTitle"/>
          </p:nvPr>
        </p:nvSpPr>
        <p:spPr>
          <a:xfrm>
            <a:off x="1524000" y="3602038"/>
            <a:ext cx="9144000" cy="5028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cxnSp>
        <p:nvCxnSpPr>
          <p:cNvPr id="87" name="Google Shape;87;p34"/>
          <p:cNvCxnSpPr/>
          <p:nvPr/>
        </p:nvCxnSpPr>
        <p:spPr>
          <a:xfrm>
            <a:off x="715890" y="1114050"/>
            <a:ext cx="0" cy="5735637"/>
          </a:xfrm>
          <a:prstGeom prst="straightConnector1">
            <a:avLst/>
          </a:prstGeom>
          <a:noFill/>
          <a:ln cap="sq" cmpd="sng" w="25400">
            <a:solidFill>
              <a:schemeClr val="accent2"/>
            </a:solidFill>
            <a:prstDash val="solid"/>
            <a:bevel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_colorful">
  <p:cSld name="Title Slide_colorful">
    <p:bg>
      <p:bgPr>
        <a:gradFill>
          <a:gsLst>
            <a:gs pos="0">
              <a:schemeClr val="accent2"/>
            </a:gs>
            <a:gs pos="100000">
              <a:schemeClr val="accent4"/>
            </a:gs>
          </a:gsLst>
          <a:lin ang="2700000" scaled="0"/>
        </a:gra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35"/>
          <p:cNvSpPr txBox="1"/>
          <p:nvPr>
            <p:ph type="ctrTitle"/>
          </p:nvPr>
        </p:nvSpPr>
        <p:spPr>
          <a:xfrm>
            <a:off x="1298448" y="357809"/>
            <a:ext cx="6272784" cy="30803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"/>
              <a:buNone/>
              <a:defRPr b="1" i="0" sz="5400" cap="none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35"/>
          <p:cNvSpPr txBox="1"/>
          <p:nvPr>
            <p:ph idx="1" type="subTitle"/>
          </p:nvPr>
        </p:nvSpPr>
        <p:spPr>
          <a:xfrm>
            <a:off x="5641848" y="4700016"/>
            <a:ext cx="5093208" cy="11978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>
                <a:solidFill>
                  <a:schemeClr val="lt1"/>
                </a:solidFill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cxnSp>
        <p:nvCxnSpPr>
          <p:cNvPr id="91" name="Google Shape;91;p35"/>
          <p:cNvCxnSpPr/>
          <p:nvPr/>
        </p:nvCxnSpPr>
        <p:spPr>
          <a:xfrm>
            <a:off x="1301262" y="3496322"/>
            <a:ext cx="0" cy="3352800"/>
          </a:xfrm>
          <a:prstGeom prst="straightConnector1">
            <a:avLst/>
          </a:prstGeom>
          <a:noFill/>
          <a:ln cap="sq" cmpd="sng" w="25400">
            <a:solidFill>
              <a:schemeClr val="lt1"/>
            </a:solidFill>
            <a:prstDash val="solid"/>
            <a:bevel/>
            <a:headEnd len="sm" w="sm" type="none"/>
            <a:tailEnd len="sm" w="sm" type="none"/>
          </a:ln>
        </p:spPr>
      </p:cxnSp>
      <p:grpSp>
        <p:nvGrpSpPr>
          <p:cNvPr id="92" name="Google Shape;92;p35"/>
          <p:cNvGrpSpPr/>
          <p:nvPr/>
        </p:nvGrpSpPr>
        <p:grpSpPr>
          <a:xfrm>
            <a:off x="7843462" y="2744546"/>
            <a:ext cx="465456" cy="581432"/>
            <a:chOff x="7843462" y="2744546"/>
            <a:chExt cx="465456" cy="581432"/>
          </a:xfrm>
        </p:grpSpPr>
        <p:sp>
          <p:nvSpPr>
            <p:cNvPr id="93" name="Google Shape;93;p35"/>
            <p:cNvSpPr/>
            <p:nvPr/>
          </p:nvSpPr>
          <p:spPr>
            <a:xfrm>
              <a:off x="8217780" y="2973840"/>
              <a:ext cx="91138" cy="91138"/>
            </a:xfrm>
            <a:custGeom>
              <a:rect b="b" l="l" r="r" t="t"/>
              <a:pathLst>
                <a:path extrusionOk="0" h="91138" w="91138">
                  <a:moveTo>
                    <a:pt x="91138" y="45569"/>
                  </a:moveTo>
                  <a:cubicBezTo>
                    <a:pt x="91138" y="70736"/>
                    <a:pt x="70736" y="91138"/>
                    <a:pt x="45569" y="91138"/>
                  </a:cubicBezTo>
                  <a:cubicBezTo>
                    <a:pt x="20402" y="91138"/>
                    <a:pt x="0" y="70736"/>
                    <a:pt x="0" y="45569"/>
                  </a:cubicBezTo>
                  <a:cubicBezTo>
                    <a:pt x="0" y="20402"/>
                    <a:pt x="20402" y="0"/>
                    <a:pt x="45569" y="0"/>
                  </a:cubicBezTo>
                  <a:cubicBezTo>
                    <a:pt x="70736" y="0"/>
                    <a:pt x="91138" y="20402"/>
                    <a:pt x="91138" y="455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4" name="Google Shape;94;p35"/>
            <p:cNvSpPr/>
            <p:nvPr/>
          </p:nvSpPr>
          <p:spPr>
            <a:xfrm>
              <a:off x="7859002" y="2744546"/>
              <a:ext cx="139038" cy="139038"/>
            </a:xfrm>
            <a:custGeom>
              <a:rect b="b" l="l" r="r" t="t"/>
              <a:pathLst>
                <a:path extrusionOk="0" h="139038" w="139038">
                  <a:moveTo>
                    <a:pt x="129601" y="60082"/>
                  </a:moveTo>
                  <a:lnTo>
                    <a:pt x="78956" y="60082"/>
                  </a:lnTo>
                  <a:lnTo>
                    <a:pt x="78956" y="9437"/>
                  </a:lnTo>
                  <a:cubicBezTo>
                    <a:pt x="78956" y="4225"/>
                    <a:pt x="74731" y="0"/>
                    <a:pt x="69519" y="0"/>
                  </a:cubicBezTo>
                  <a:cubicBezTo>
                    <a:pt x="64307" y="0"/>
                    <a:pt x="60082" y="4225"/>
                    <a:pt x="60082" y="9437"/>
                  </a:cubicBezTo>
                  <a:lnTo>
                    <a:pt x="60082" y="60082"/>
                  </a:lnTo>
                  <a:lnTo>
                    <a:pt x="9437" y="60082"/>
                  </a:lnTo>
                  <a:cubicBezTo>
                    <a:pt x="4225" y="60082"/>
                    <a:pt x="0" y="64307"/>
                    <a:pt x="0" y="69519"/>
                  </a:cubicBezTo>
                  <a:cubicBezTo>
                    <a:pt x="0" y="74731"/>
                    <a:pt x="4225" y="78956"/>
                    <a:pt x="9437" y="78956"/>
                  </a:cubicBezTo>
                  <a:lnTo>
                    <a:pt x="60082" y="78956"/>
                  </a:lnTo>
                  <a:lnTo>
                    <a:pt x="60082" y="129601"/>
                  </a:lnTo>
                  <a:cubicBezTo>
                    <a:pt x="60082" y="134813"/>
                    <a:pt x="64307" y="139038"/>
                    <a:pt x="69519" y="139038"/>
                  </a:cubicBezTo>
                  <a:cubicBezTo>
                    <a:pt x="74731" y="139038"/>
                    <a:pt x="78956" y="134813"/>
                    <a:pt x="78956" y="129601"/>
                  </a:cubicBezTo>
                  <a:lnTo>
                    <a:pt x="78956" y="78956"/>
                  </a:lnTo>
                  <a:lnTo>
                    <a:pt x="129601" y="78956"/>
                  </a:lnTo>
                  <a:cubicBezTo>
                    <a:pt x="134813" y="78956"/>
                    <a:pt x="139038" y="74731"/>
                    <a:pt x="139038" y="69519"/>
                  </a:cubicBezTo>
                  <a:cubicBezTo>
                    <a:pt x="139038" y="64307"/>
                    <a:pt x="134813" y="60082"/>
                    <a:pt x="129601" y="6008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95" name="Google Shape;95;p35"/>
            <p:cNvSpPr/>
            <p:nvPr/>
          </p:nvSpPr>
          <p:spPr>
            <a:xfrm>
              <a:off x="7843462" y="3198265"/>
              <a:ext cx="127713" cy="127713"/>
            </a:xfrm>
            <a:custGeom>
              <a:rect b="b" l="l" r="r" t="t"/>
              <a:pathLst>
                <a:path extrusionOk="0" h="127713" w="127713">
                  <a:moveTo>
                    <a:pt x="63857" y="18874"/>
                  </a:moveTo>
                  <a:cubicBezTo>
                    <a:pt x="88700" y="18874"/>
                    <a:pt x="108839" y="39013"/>
                    <a:pt x="108839" y="63857"/>
                  </a:cubicBezTo>
                  <a:cubicBezTo>
                    <a:pt x="108839" y="88700"/>
                    <a:pt x="88700" y="108839"/>
                    <a:pt x="63857" y="108839"/>
                  </a:cubicBezTo>
                  <a:cubicBezTo>
                    <a:pt x="39013" y="108839"/>
                    <a:pt x="18874" y="88700"/>
                    <a:pt x="18874" y="63857"/>
                  </a:cubicBezTo>
                  <a:cubicBezTo>
                    <a:pt x="18898" y="39023"/>
                    <a:pt x="39023" y="18898"/>
                    <a:pt x="63857" y="18874"/>
                  </a:cubicBezTo>
                  <a:moveTo>
                    <a:pt x="63857" y="0"/>
                  </a:moveTo>
                  <a:cubicBezTo>
                    <a:pt x="28590" y="0"/>
                    <a:pt x="0" y="28590"/>
                    <a:pt x="0" y="63857"/>
                  </a:cubicBezTo>
                  <a:cubicBezTo>
                    <a:pt x="0" y="99124"/>
                    <a:pt x="28590" y="127713"/>
                    <a:pt x="63857" y="127713"/>
                  </a:cubicBezTo>
                  <a:cubicBezTo>
                    <a:pt x="99124" y="127713"/>
                    <a:pt x="127713" y="99124"/>
                    <a:pt x="127713" y="63857"/>
                  </a:cubicBezTo>
                  <a:cubicBezTo>
                    <a:pt x="127713" y="28590"/>
                    <a:pt x="99124" y="0"/>
                    <a:pt x="6385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6"/>
          <p:cNvSpPr txBox="1"/>
          <p:nvPr>
            <p:ph type="title"/>
          </p:nvPr>
        </p:nvSpPr>
        <p:spPr>
          <a:xfrm>
            <a:off x="838200" y="1"/>
            <a:ext cx="10515600" cy="16462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Open Sans"/>
              <a:buNone/>
              <a:defRPr b="0" i="0" sz="4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2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2" name="Google Shape;12;p2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3" name="Google Shape;13;p2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/>
        </p:txBody>
      </p:sp>
      <p:sp>
        <p:nvSpPr>
          <p:cNvPr id="14" name="Google Shape;14;p2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rgbClr val="888888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"/>
          <p:cNvSpPr txBox="1"/>
          <p:nvPr>
            <p:ph type="title"/>
          </p:nvPr>
        </p:nvSpPr>
        <p:spPr>
          <a:xfrm>
            <a:off x="5202936" y="585216"/>
            <a:ext cx="5833872" cy="22768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"/>
              <a:buNone/>
            </a:pPr>
            <a:r>
              <a:rPr b="0" lang="en-US" sz="4800"/>
              <a:t>Stress Free</a:t>
            </a:r>
            <a:r>
              <a:rPr b="0" lang="en-US" sz="4800"/>
              <a:t> ZONE:</a:t>
            </a:r>
            <a:endParaRPr/>
          </a:p>
        </p:txBody>
      </p:sp>
      <p:pic>
        <p:nvPicPr>
          <p:cNvPr descr="mountains at sunset" id="156" name="Google Shape;156;p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66432" y="2530058"/>
            <a:ext cx="3707972" cy="3707971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1"/>
          <p:cNvSpPr txBox="1"/>
          <p:nvPr>
            <p:ph idx="1" type="body"/>
          </p:nvPr>
        </p:nvSpPr>
        <p:spPr>
          <a:xfrm>
            <a:off x="5202936" y="3127248"/>
            <a:ext cx="5833872" cy="31181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en-US"/>
              <a:t>Finding your peace in a stressful world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0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#8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DOES WORRYING ABOUT WORK PROBLEMS IMPACT YOUR SLEEP?</a:t>
            </a:r>
            <a:endParaRPr/>
          </a:p>
        </p:txBody>
      </p:sp>
      <p:sp>
        <p:nvSpPr>
          <p:cNvPr id="213" name="Google Shape;213;p10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1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#9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OVEREAT </a:t>
            </a:r>
            <a:br>
              <a:rPr lang="en-US" sz="2400"/>
            </a:br>
            <a:r>
              <a:rPr lang="en-US" sz="2400"/>
              <a:t>OR INDULGE IN ALCOHOL OR DRUG USE </a:t>
            </a:r>
            <a:br>
              <a:rPr lang="en-US" sz="2400"/>
            </a:br>
            <a:r>
              <a:rPr lang="en-US" sz="2400"/>
              <a:t>TO COPE WITH WORK STRESS?</a:t>
            </a:r>
            <a:endParaRPr/>
          </a:p>
        </p:txBody>
      </p:sp>
      <p:sp>
        <p:nvSpPr>
          <p:cNvPr id="219" name="Google Shape;219;p11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2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#10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MISS WORK OR IMPORTANT DEADLINES BECAUSE OF </a:t>
            </a:r>
            <a:br>
              <a:rPr lang="en-US" sz="2400"/>
            </a:br>
            <a:r>
              <a:rPr lang="en-US" sz="2400"/>
              <a:t>MENTAL OR PHYSICAL SYMPTOMS ASSOCIATED WITH WORK STRESS?</a:t>
            </a:r>
            <a:endParaRPr/>
          </a:p>
        </p:txBody>
      </p:sp>
      <p:sp>
        <p:nvSpPr>
          <p:cNvPr id="225" name="Google Shape;225;p12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3"/>
          <p:cNvSpPr txBox="1"/>
          <p:nvPr>
            <p:ph type="title"/>
          </p:nvPr>
        </p:nvSpPr>
        <p:spPr>
          <a:xfrm>
            <a:off x="839788" y="325369"/>
            <a:ext cx="1113885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</a:pPr>
            <a:r>
              <a:rPr lang="en-US" sz="3200"/>
              <a:t>Difference between </a:t>
            </a:r>
            <a:br>
              <a:rPr lang="en-US" sz="3200"/>
            </a:br>
            <a:r>
              <a:rPr lang="en-US" sz="3200"/>
              <a:t>“stress management and “self-care”</a:t>
            </a:r>
            <a:endParaRPr/>
          </a:p>
        </p:txBody>
      </p:sp>
      <p:sp>
        <p:nvSpPr>
          <p:cNvPr id="231" name="Google Shape;231;p13"/>
          <p:cNvSpPr txBox="1"/>
          <p:nvPr>
            <p:ph idx="1" type="body"/>
          </p:nvPr>
        </p:nvSpPr>
        <p:spPr>
          <a:xfrm>
            <a:off x="1444752" y="1987825"/>
            <a:ext cx="4553712" cy="517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Stress Management</a:t>
            </a:r>
            <a:endParaRPr/>
          </a:p>
        </p:txBody>
      </p:sp>
      <p:sp>
        <p:nvSpPr>
          <p:cNvPr id="232" name="Google Shape;232;p13"/>
          <p:cNvSpPr txBox="1"/>
          <p:nvPr>
            <p:ph idx="2" type="body"/>
          </p:nvPr>
        </p:nvSpPr>
        <p:spPr>
          <a:xfrm>
            <a:off x="1444752" y="2584977"/>
            <a:ext cx="4553712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Alleviates or reduces the current symptoms of stress.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Short-term strategies for immediate impact.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Activities that reduce stress levels in the moment.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As-needed practices.</a:t>
            </a:r>
            <a:endParaRPr/>
          </a:p>
        </p:txBody>
      </p:sp>
      <p:sp>
        <p:nvSpPr>
          <p:cNvPr id="233" name="Google Shape;233;p13"/>
          <p:cNvSpPr txBox="1"/>
          <p:nvPr>
            <p:ph idx="3" type="body"/>
          </p:nvPr>
        </p:nvSpPr>
        <p:spPr>
          <a:xfrm>
            <a:off x="6784848" y="1987825"/>
            <a:ext cx="4553712" cy="517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Self-Care</a:t>
            </a:r>
            <a:endParaRPr/>
          </a:p>
        </p:txBody>
      </p:sp>
      <p:sp>
        <p:nvSpPr>
          <p:cNvPr id="234" name="Google Shape;234;p13"/>
          <p:cNvSpPr txBox="1"/>
          <p:nvPr>
            <p:ph idx="4" type="body"/>
          </p:nvPr>
        </p:nvSpPr>
        <p:spPr>
          <a:xfrm>
            <a:off x="6784848" y="2584977"/>
            <a:ext cx="4553712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Activities and practices to nurture one’s own well-being, even in the absence of stress.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Long-term approach to well-being.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Daily habits to improve overall physical and emotional wellness.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Ongoing practices.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4"/>
          <p:cNvSpPr txBox="1"/>
          <p:nvPr>
            <p:ph type="title"/>
          </p:nvPr>
        </p:nvSpPr>
        <p:spPr>
          <a:xfrm>
            <a:off x="839788" y="325369"/>
            <a:ext cx="11138852" cy="1325563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Open Sans"/>
              <a:buNone/>
            </a:pPr>
            <a:r>
              <a:rPr lang="en-US" sz="3200"/>
              <a:t>Difference between </a:t>
            </a:r>
            <a:br>
              <a:rPr lang="en-US" sz="3200"/>
            </a:br>
            <a:r>
              <a:rPr lang="en-US" sz="3200"/>
              <a:t>“stress management and “self-care”</a:t>
            </a:r>
            <a:endParaRPr/>
          </a:p>
        </p:txBody>
      </p:sp>
      <p:sp>
        <p:nvSpPr>
          <p:cNvPr id="240" name="Google Shape;240;p14"/>
          <p:cNvSpPr txBox="1"/>
          <p:nvPr>
            <p:ph idx="1" type="body"/>
          </p:nvPr>
        </p:nvSpPr>
        <p:spPr>
          <a:xfrm>
            <a:off x="1444752" y="1987825"/>
            <a:ext cx="4553712" cy="517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Stress Management</a:t>
            </a:r>
            <a:endParaRPr/>
          </a:p>
        </p:txBody>
      </p:sp>
      <p:sp>
        <p:nvSpPr>
          <p:cNvPr id="241" name="Google Shape;241;p14"/>
          <p:cNvSpPr txBox="1"/>
          <p:nvPr>
            <p:ph idx="2" type="body"/>
          </p:nvPr>
        </p:nvSpPr>
        <p:spPr>
          <a:xfrm>
            <a:off x="1444752" y="2584977"/>
            <a:ext cx="4553712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Deep breathing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Mindfulness meditation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Yoga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Work break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Guided visualization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Applying acupressure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Saying “no” to a new request</a:t>
            </a:r>
            <a:endParaRPr/>
          </a:p>
        </p:txBody>
      </p:sp>
      <p:sp>
        <p:nvSpPr>
          <p:cNvPr id="242" name="Google Shape;242;p14"/>
          <p:cNvSpPr txBox="1"/>
          <p:nvPr>
            <p:ph idx="3" type="body"/>
          </p:nvPr>
        </p:nvSpPr>
        <p:spPr>
          <a:xfrm>
            <a:off x="6784848" y="1987825"/>
            <a:ext cx="4553712" cy="5172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Self-Care</a:t>
            </a:r>
            <a:endParaRPr/>
          </a:p>
        </p:txBody>
      </p:sp>
      <p:sp>
        <p:nvSpPr>
          <p:cNvPr id="243" name="Google Shape;243;p14"/>
          <p:cNvSpPr txBox="1"/>
          <p:nvPr>
            <p:ph idx="4" type="body"/>
          </p:nvPr>
        </p:nvSpPr>
        <p:spPr>
          <a:xfrm>
            <a:off x="6784848" y="2584977"/>
            <a:ext cx="4553712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2286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Healthy eating habits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Adequate, restful sleep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Daily exercise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Establishing ongoing healthy boundaries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Staying hydrated</a:t>
            </a:r>
            <a:endParaRPr/>
          </a:p>
          <a:p>
            <a:pPr indent="-228600" lvl="0" marL="2286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</a:pPr>
            <a:r>
              <a:rPr lang="en-US"/>
              <a:t>Getting a weekly massage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5"/>
          <p:cNvSpPr txBox="1"/>
          <p:nvPr>
            <p:ph type="ctrTitle"/>
          </p:nvPr>
        </p:nvSpPr>
        <p:spPr>
          <a:xfrm>
            <a:off x="6391656" y="841248"/>
            <a:ext cx="4434840" cy="32369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33333"/>
              </a:buClr>
              <a:buSzPts val="3600"/>
              <a:buFont typeface="Open Sans"/>
              <a:buNone/>
            </a:pPr>
            <a:r>
              <a:rPr b="0" i="0" lang="en-US">
                <a:solidFill>
                  <a:srgbClr val="333333"/>
                </a:solidFill>
                <a:latin typeface="Open Sans"/>
                <a:ea typeface="Open Sans"/>
                <a:cs typeface="Open Sans"/>
                <a:sym typeface="Open Sans"/>
              </a:rPr>
              <a:t>“There cannot be a stressful crisis next week. My schedule is already full.” </a:t>
            </a:r>
            <a:endParaRPr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9" name="Google Shape;249;p15"/>
          <p:cNvSpPr txBox="1"/>
          <p:nvPr>
            <p:ph idx="1" type="subTitle"/>
          </p:nvPr>
        </p:nvSpPr>
        <p:spPr>
          <a:xfrm>
            <a:off x="6391655" y="4300068"/>
            <a:ext cx="4434835" cy="5104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/>
              <a:t>Henry Kissinger</a:t>
            </a:r>
            <a:endParaRPr/>
          </a:p>
        </p:txBody>
      </p:sp>
      <p:pic>
        <p:nvPicPr>
          <p:cNvPr descr="mountains at sunset" id="250" name="Google Shape;250;p1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83464" y="301752"/>
            <a:ext cx="5221224" cy="6263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6"/>
          <p:cNvSpPr txBox="1"/>
          <p:nvPr>
            <p:ph type="ctrTitle"/>
          </p:nvPr>
        </p:nvSpPr>
        <p:spPr>
          <a:xfrm>
            <a:off x="6251719" y="136525"/>
            <a:ext cx="4987412" cy="22104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/>
              <a:t>The 4As of </a:t>
            </a:r>
            <a:br>
              <a:rPr lang="en-US"/>
            </a:br>
            <a:r>
              <a:rPr lang="en-US"/>
              <a:t>Stress Management</a:t>
            </a:r>
            <a:endParaRPr/>
          </a:p>
        </p:txBody>
      </p:sp>
      <p:sp>
        <p:nvSpPr>
          <p:cNvPr id="256" name="Google Shape;256;p16"/>
          <p:cNvSpPr txBox="1"/>
          <p:nvPr>
            <p:ph idx="1" type="subTitle"/>
          </p:nvPr>
        </p:nvSpPr>
        <p:spPr>
          <a:xfrm>
            <a:off x="6251717" y="2807208"/>
            <a:ext cx="4987412" cy="374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/>
              <a:t>AVOID </a:t>
            </a:r>
            <a:r>
              <a:rPr lang="en-US"/>
              <a:t>the stressor: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Learn to say no when appropriate. Choose between “should” and “musts.”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Set healthy boundaries with people and tasks and stick to them. 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Avoid or limit interactions with people and situations that cause stress when possible – news, negative people, traffic, etc. 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lang="en-US"/>
              <a:t>These behaviors help to </a:t>
            </a:r>
            <a:r>
              <a:rPr b="1" lang="en-US"/>
              <a:t>CHANGE</a:t>
            </a:r>
            <a:r>
              <a:rPr lang="en-US"/>
              <a:t> </a:t>
            </a:r>
            <a:r>
              <a:rPr b="1" lang="en-US"/>
              <a:t>the situation.</a:t>
            </a:r>
            <a:endParaRPr/>
          </a:p>
        </p:txBody>
      </p:sp>
      <p:pic>
        <p:nvPicPr>
          <p:cNvPr descr="mountains at sunset" id="257" name="Google Shape;257;p16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6" l="0" r="0" t="177"/>
          <a:stretch/>
        </p:blipFill>
        <p:spPr>
          <a:xfrm>
            <a:off x="283464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at sunset" id="258" name="Google Shape;258;p16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08" l="0" r="0" t="209"/>
          <a:stretch/>
        </p:blipFill>
        <p:spPr>
          <a:xfrm>
            <a:off x="3044952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under near dusk sky" id="259" name="Google Shape;259;p16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63" l="0" r="0" t="63"/>
          <a:stretch/>
        </p:blipFill>
        <p:spPr>
          <a:xfrm>
            <a:off x="283464" y="3108960"/>
            <a:ext cx="5221224" cy="3447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7"/>
          <p:cNvSpPr txBox="1"/>
          <p:nvPr>
            <p:ph type="ctrTitle"/>
          </p:nvPr>
        </p:nvSpPr>
        <p:spPr>
          <a:xfrm>
            <a:off x="6251719" y="136525"/>
            <a:ext cx="4987412" cy="22104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/>
              <a:t>The 4As of </a:t>
            </a:r>
            <a:br>
              <a:rPr lang="en-US"/>
            </a:br>
            <a:r>
              <a:rPr lang="en-US"/>
              <a:t>Stress Management</a:t>
            </a:r>
            <a:endParaRPr/>
          </a:p>
        </p:txBody>
      </p:sp>
      <p:sp>
        <p:nvSpPr>
          <p:cNvPr id="265" name="Google Shape;265;p17"/>
          <p:cNvSpPr txBox="1"/>
          <p:nvPr>
            <p:ph idx="1" type="subTitle"/>
          </p:nvPr>
        </p:nvSpPr>
        <p:spPr>
          <a:xfrm>
            <a:off x="6251717" y="2807208"/>
            <a:ext cx="4987412" cy="374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/>
              <a:t>ALTER </a:t>
            </a:r>
            <a:r>
              <a:rPr lang="en-US"/>
              <a:t>the stressor: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Manage your time well and plan ahead. 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Deal with problems head on, doing your best to anticipate and prevent them. 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Express your feelings and communicate concerns in an open and respectful way. 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Look for shared solutions when stressful situations involve multiple people.</a:t>
            </a:r>
            <a:endParaRPr/>
          </a:p>
          <a:p>
            <a:pPr indent="-228600" lvl="0" marL="34290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/>
              <a:t>These behaviors help to </a:t>
            </a:r>
            <a:r>
              <a:rPr b="1" lang="en-US" sz="1800"/>
              <a:t>CHANGE</a:t>
            </a:r>
            <a:r>
              <a:rPr lang="en-US" sz="1800"/>
              <a:t> </a:t>
            </a:r>
            <a:r>
              <a:rPr b="1" lang="en-US" sz="1800"/>
              <a:t>the situation.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  <p:pic>
        <p:nvPicPr>
          <p:cNvPr descr="mountains at sunset" id="266" name="Google Shape;266;p17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6" l="0" r="0" t="177"/>
          <a:stretch/>
        </p:blipFill>
        <p:spPr>
          <a:xfrm>
            <a:off x="283464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at sunset" id="267" name="Google Shape;267;p17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08" l="0" r="0" t="209"/>
          <a:stretch/>
        </p:blipFill>
        <p:spPr>
          <a:xfrm>
            <a:off x="3044952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under near dusk sky" id="268" name="Google Shape;268;p17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63" l="0" r="0" t="63"/>
          <a:stretch/>
        </p:blipFill>
        <p:spPr>
          <a:xfrm>
            <a:off x="283464" y="3108960"/>
            <a:ext cx="5221224" cy="3447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8"/>
          <p:cNvSpPr txBox="1"/>
          <p:nvPr>
            <p:ph type="ctrTitle"/>
          </p:nvPr>
        </p:nvSpPr>
        <p:spPr>
          <a:xfrm>
            <a:off x="6251719" y="136525"/>
            <a:ext cx="4987412" cy="22104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/>
              <a:t>The 4As of </a:t>
            </a:r>
            <a:br>
              <a:rPr lang="en-US"/>
            </a:br>
            <a:r>
              <a:rPr lang="en-US"/>
              <a:t>Stress Management</a:t>
            </a:r>
            <a:endParaRPr/>
          </a:p>
        </p:txBody>
      </p:sp>
      <p:sp>
        <p:nvSpPr>
          <p:cNvPr id="274" name="Google Shape;274;p18"/>
          <p:cNvSpPr txBox="1"/>
          <p:nvPr>
            <p:ph idx="1" type="subTitle"/>
          </p:nvPr>
        </p:nvSpPr>
        <p:spPr>
          <a:xfrm>
            <a:off x="6251717" y="2807208"/>
            <a:ext cx="4987412" cy="374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/>
              <a:t>ADAPT </a:t>
            </a:r>
            <a:r>
              <a:rPr lang="en-US"/>
              <a:t>to the stressor: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Reframe problems to gain perspective. 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Set reasonable expectations for yourself and adjust your standards from “perfect” to “good enough” or “almost perfect.”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Focus on the positives and take time to appreciate all the things that are going well right now. 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/>
              <a:t>These behaviors help to </a:t>
            </a:r>
            <a:r>
              <a:rPr b="1" lang="en-US" sz="1800"/>
              <a:t>CHANGE</a:t>
            </a:r>
            <a:r>
              <a:rPr lang="en-US" sz="1800"/>
              <a:t> </a:t>
            </a:r>
            <a:r>
              <a:rPr b="1" lang="en-US" sz="1800"/>
              <a:t>your reaction to the situation.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  <p:pic>
        <p:nvPicPr>
          <p:cNvPr descr="mountains at sunset" id="275" name="Google Shape;275;p18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6" l="0" r="0" t="177"/>
          <a:stretch/>
        </p:blipFill>
        <p:spPr>
          <a:xfrm>
            <a:off x="283464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at sunset" id="276" name="Google Shape;276;p18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08" l="0" r="0" t="209"/>
          <a:stretch/>
        </p:blipFill>
        <p:spPr>
          <a:xfrm>
            <a:off x="3044952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under near dusk sky" id="277" name="Google Shape;277;p18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63" l="0" r="0" t="63"/>
          <a:stretch/>
        </p:blipFill>
        <p:spPr>
          <a:xfrm>
            <a:off x="283464" y="3108960"/>
            <a:ext cx="5221224" cy="3447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9"/>
          <p:cNvSpPr txBox="1"/>
          <p:nvPr>
            <p:ph type="ctrTitle"/>
          </p:nvPr>
        </p:nvSpPr>
        <p:spPr>
          <a:xfrm>
            <a:off x="6251719" y="136525"/>
            <a:ext cx="4987412" cy="2210435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/>
              <a:t>The 4As of </a:t>
            </a:r>
            <a:br>
              <a:rPr lang="en-US"/>
            </a:br>
            <a:r>
              <a:rPr lang="en-US"/>
              <a:t>Stress Management</a:t>
            </a:r>
            <a:endParaRPr/>
          </a:p>
        </p:txBody>
      </p:sp>
      <p:sp>
        <p:nvSpPr>
          <p:cNvPr id="283" name="Google Shape;283;p19"/>
          <p:cNvSpPr txBox="1"/>
          <p:nvPr>
            <p:ph idx="1" type="subTitle"/>
          </p:nvPr>
        </p:nvSpPr>
        <p:spPr>
          <a:xfrm>
            <a:off x="6251717" y="2807208"/>
            <a:ext cx="4987412" cy="3749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/>
              <a:t>ACCEPT</a:t>
            </a:r>
            <a:r>
              <a:rPr lang="en-US"/>
              <a:t> the stressor: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Ask yourself if what you are stressed about today will matter in a week? A month? A year?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Accept that some things are not in your control. </a:t>
            </a:r>
            <a:endParaRPr/>
          </a:p>
          <a:p>
            <a:pPr indent="-342900" lvl="0" marL="342900" marR="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∙"/>
            </a:pPr>
            <a:r>
              <a:rPr lang="en-US" sz="1800"/>
              <a:t>Release pent up anger and resentment. Free yourself from negative energy by forgiving or letting go and moving on.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  <a:p>
            <a:pPr indent="0" lvl="0" marL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/>
              <a:t>These behaviors help to </a:t>
            </a:r>
            <a:r>
              <a:rPr b="1" lang="en-US" sz="1800"/>
              <a:t>CHANGE</a:t>
            </a:r>
            <a:r>
              <a:rPr lang="en-US" sz="1800"/>
              <a:t> </a:t>
            </a:r>
            <a:r>
              <a:rPr b="1" lang="en-US" sz="1800"/>
              <a:t>your reaction to the situation.</a:t>
            </a:r>
            <a:endParaRPr/>
          </a:p>
          <a:p>
            <a:pPr indent="0" lvl="0" marL="0" marR="0" rtl="0" algn="l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 sz="1800"/>
          </a:p>
        </p:txBody>
      </p:sp>
      <p:pic>
        <p:nvPicPr>
          <p:cNvPr descr="mountains at sunset" id="284" name="Google Shape;284;p19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176" l="0" r="0" t="177"/>
          <a:stretch/>
        </p:blipFill>
        <p:spPr>
          <a:xfrm>
            <a:off x="283464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at sunset" id="285" name="Google Shape;285;p19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208" l="0" r="0" t="209"/>
          <a:stretch/>
        </p:blipFill>
        <p:spPr>
          <a:xfrm>
            <a:off x="3044952" y="301752"/>
            <a:ext cx="2459736" cy="25054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under near dusk sky" id="286" name="Google Shape;286;p19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63" l="0" r="0" t="63"/>
          <a:stretch/>
        </p:blipFill>
        <p:spPr>
          <a:xfrm>
            <a:off x="283464" y="3108960"/>
            <a:ext cx="5221224" cy="3447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"/>
          <p:cNvSpPr txBox="1"/>
          <p:nvPr>
            <p:ph type="title"/>
          </p:nvPr>
        </p:nvSpPr>
        <p:spPr>
          <a:xfrm>
            <a:off x="804672" y="1335024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 sz="4000"/>
              <a:t>Today’s Topics</a:t>
            </a:r>
            <a:endParaRPr/>
          </a:p>
        </p:txBody>
      </p:sp>
      <p:sp>
        <p:nvSpPr>
          <p:cNvPr id="163" name="Google Shape;163;p2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Stress Free</a:t>
            </a:r>
            <a:r>
              <a:rPr lang="en-US" sz="1400"/>
              <a:t> Zone: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Finding your peace in a stressful world</a:t>
            </a:r>
            <a:endParaRPr/>
          </a:p>
        </p:txBody>
      </p:sp>
      <p:sp>
        <p:nvSpPr>
          <p:cNvPr id="164" name="Google Shape;164;p2"/>
          <p:cNvSpPr txBox="1"/>
          <p:nvPr>
            <p:ph idx="1" type="body"/>
          </p:nvPr>
        </p:nvSpPr>
        <p:spPr>
          <a:xfrm>
            <a:off x="850392" y="2825496"/>
            <a:ext cx="6190488" cy="334670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34290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/>
              <a:t>Identifying Workplace Stress Quiz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/>
              <a:t>Difference between “Stress Management” and “Self-Care”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/>
              <a:t>The “4As” of Stress Management</a:t>
            </a:r>
            <a:endParaRPr/>
          </a:p>
          <a:p>
            <a:pPr indent="-342900" lvl="0" marL="34290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/>
              <a:t>Real-Life Stress Management Practices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t/>
            </a:r>
            <a:endParaRPr/>
          </a:p>
        </p:txBody>
      </p:sp>
      <p:pic>
        <p:nvPicPr>
          <p:cNvPr descr="mountains under the night sky just before dawn" id="165" name="Google Shape;165;p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1" r="71" t="0"/>
          <a:stretch/>
        </p:blipFill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20"/>
          <p:cNvSpPr txBox="1"/>
          <p:nvPr>
            <p:ph type="title"/>
          </p:nvPr>
        </p:nvSpPr>
        <p:spPr>
          <a:xfrm>
            <a:off x="850392" y="2249424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 sz="4000"/>
              <a:t>Stress Management Method #1:</a:t>
            </a:r>
            <a:br>
              <a:rPr lang="en-US" sz="4000"/>
            </a:br>
            <a:br>
              <a:rPr lang="en-US" sz="4000"/>
            </a:br>
            <a:r>
              <a:rPr lang="en-US" sz="4000"/>
              <a:t>Deep Breathing</a:t>
            </a:r>
            <a:endParaRPr/>
          </a:p>
        </p:txBody>
      </p:sp>
      <p:sp>
        <p:nvSpPr>
          <p:cNvPr id="292" name="Google Shape;292;p20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Stress Free</a:t>
            </a:r>
            <a:r>
              <a:rPr lang="en-US" sz="1400"/>
              <a:t> Zone: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Finding your peace in a stressful world</a:t>
            </a:r>
            <a:endParaRPr/>
          </a:p>
        </p:txBody>
      </p:sp>
      <p:sp>
        <p:nvSpPr>
          <p:cNvPr id="293" name="Google Shape;293;p20"/>
          <p:cNvSpPr txBox="1"/>
          <p:nvPr>
            <p:ph idx="1" type="body"/>
          </p:nvPr>
        </p:nvSpPr>
        <p:spPr>
          <a:xfrm>
            <a:off x="850392" y="3911600"/>
            <a:ext cx="6190488" cy="22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000"/>
              <a:buNone/>
            </a:pPr>
            <a:r>
              <a:rPr b="0" i="0" lang="en-US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Take slow, deep breaths, inhaling through your nose and exhaling through your mouth. Focus on your breath to calm your mind and reduce tension.</a:t>
            </a:r>
            <a:endParaRPr/>
          </a:p>
        </p:txBody>
      </p:sp>
      <p:pic>
        <p:nvPicPr>
          <p:cNvPr descr="mountains under the night sky just before dawn" id="294" name="Google Shape;294;p20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1" r="71" t="0"/>
          <a:stretch/>
        </p:blipFill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21"/>
          <p:cNvSpPr txBox="1"/>
          <p:nvPr>
            <p:ph type="title"/>
          </p:nvPr>
        </p:nvSpPr>
        <p:spPr>
          <a:xfrm>
            <a:off x="921512" y="2839212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 sz="4000"/>
              <a:t>Stress Management Method #2:</a:t>
            </a:r>
            <a:br>
              <a:rPr lang="en-US" sz="4000"/>
            </a:br>
            <a:br>
              <a:rPr lang="en-US" sz="4000"/>
            </a:br>
            <a:r>
              <a:rPr lang="en-US" sz="4000"/>
              <a:t>Progressive Muscle Relaxation</a:t>
            </a:r>
            <a:endParaRPr/>
          </a:p>
        </p:txBody>
      </p:sp>
      <p:sp>
        <p:nvSpPr>
          <p:cNvPr id="300" name="Google Shape;300;p21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Stress Free</a:t>
            </a:r>
            <a:r>
              <a:rPr lang="en-US" sz="1400"/>
              <a:t> Zone: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Finding your peace in a stressful world</a:t>
            </a:r>
            <a:endParaRPr/>
          </a:p>
        </p:txBody>
      </p:sp>
      <p:sp>
        <p:nvSpPr>
          <p:cNvPr id="301" name="Google Shape;301;p21"/>
          <p:cNvSpPr txBox="1"/>
          <p:nvPr>
            <p:ph idx="1" type="body"/>
          </p:nvPr>
        </p:nvSpPr>
        <p:spPr>
          <a:xfrm>
            <a:off x="850392" y="4597400"/>
            <a:ext cx="6190488" cy="22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000"/>
              <a:buNone/>
            </a:pPr>
            <a:r>
              <a:rPr b="0" i="0" lang="en-US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Tense and then release each muscle group in your body, starting from your toes and working your way up. This helps alleviate physical tension.</a:t>
            </a:r>
            <a:endParaRPr/>
          </a:p>
        </p:txBody>
      </p:sp>
      <p:pic>
        <p:nvPicPr>
          <p:cNvPr descr="mountains under the night sky just before dawn" id="302" name="Google Shape;302;p21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1" r="71" t="0"/>
          <a:stretch/>
        </p:blipFill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2"/>
          <p:cNvSpPr txBox="1"/>
          <p:nvPr>
            <p:ph type="title"/>
          </p:nvPr>
        </p:nvSpPr>
        <p:spPr>
          <a:xfrm>
            <a:off x="850392" y="2249424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 sz="4000"/>
              <a:t>Stress Management Method #3:</a:t>
            </a:r>
            <a:br>
              <a:rPr lang="en-US" sz="4000"/>
            </a:br>
            <a:br>
              <a:rPr lang="en-US" sz="4000"/>
            </a:br>
            <a:r>
              <a:rPr lang="en-US" sz="4000"/>
              <a:t>Meditation</a:t>
            </a:r>
            <a:endParaRPr/>
          </a:p>
        </p:txBody>
      </p:sp>
      <p:sp>
        <p:nvSpPr>
          <p:cNvPr id="308" name="Google Shape;308;p22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Stress Free</a:t>
            </a:r>
            <a:r>
              <a:rPr lang="en-US" sz="1400"/>
              <a:t> Zone: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Finding your peace in a stressful world</a:t>
            </a:r>
            <a:endParaRPr/>
          </a:p>
        </p:txBody>
      </p:sp>
      <p:sp>
        <p:nvSpPr>
          <p:cNvPr id="309" name="Google Shape;309;p22"/>
          <p:cNvSpPr txBox="1"/>
          <p:nvPr>
            <p:ph idx="1" type="body"/>
          </p:nvPr>
        </p:nvSpPr>
        <p:spPr>
          <a:xfrm>
            <a:off x="850392" y="3911600"/>
            <a:ext cx="6190488" cy="22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000"/>
              <a:buNone/>
            </a:pPr>
            <a:r>
              <a:rPr b="0" i="0" lang="en-US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Sit in a quiet space, close your eyes, and focus on your breath, a phrase, or a calming visualization to clear your mind and promote relaxation.</a:t>
            </a:r>
            <a:endParaRPr/>
          </a:p>
        </p:txBody>
      </p:sp>
      <p:pic>
        <p:nvPicPr>
          <p:cNvPr descr="mountains under the night sky just before dawn" id="310" name="Google Shape;310;p2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1" r="71" t="0"/>
          <a:stretch/>
        </p:blipFill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3"/>
          <p:cNvSpPr txBox="1"/>
          <p:nvPr>
            <p:ph type="title"/>
          </p:nvPr>
        </p:nvSpPr>
        <p:spPr>
          <a:xfrm>
            <a:off x="850392" y="2249424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 sz="4000"/>
              <a:t>Stress Management Method #4:</a:t>
            </a:r>
            <a:br>
              <a:rPr lang="en-US" sz="4000"/>
            </a:br>
            <a:br>
              <a:rPr lang="en-US" sz="4000"/>
            </a:br>
            <a:r>
              <a:rPr lang="en-US" sz="4000"/>
              <a:t>Mindfulness Practice</a:t>
            </a:r>
            <a:endParaRPr/>
          </a:p>
        </p:txBody>
      </p:sp>
      <p:sp>
        <p:nvSpPr>
          <p:cNvPr id="316" name="Google Shape;316;p23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Stress Free</a:t>
            </a:r>
            <a:r>
              <a:rPr lang="en-US" sz="1400"/>
              <a:t> Zone: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Finding your peace in a stressful world</a:t>
            </a:r>
            <a:endParaRPr/>
          </a:p>
        </p:txBody>
      </p:sp>
      <p:sp>
        <p:nvSpPr>
          <p:cNvPr id="317" name="Google Shape;317;p23"/>
          <p:cNvSpPr txBox="1"/>
          <p:nvPr>
            <p:ph idx="1" type="body"/>
          </p:nvPr>
        </p:nvSpPr>
        <p:spPr>
          <a:xfrm>
            <a:off x="850392" y="3911600"/>
            <a:ext cx="6190488" cy="22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000"/>
              <a:buNone/>
            </a:pPr>
            <a:r>
              <a:rPr lang="en-US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Simply p</a:t>
            </a:r>
            <a:r>
              <a:rPr b="0" i="0" lang="en-US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ay deliberate attention to the present moment without judgment. Mindfulness helps you become more aware of your thoughts and feelings.</a:t>
            </a:r>
            <a:endParaRPr/>
          </a:p>
        </p:txBody>
      </p:sp>
      <p:pic>
        <p:nvPicPr>
          <p:cNvPr descr="mountains under the night sky just before dawn" id="318" name="Google Shape;318;p2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1" r="71" t="0"/>
          <a:stretch/>
        </p:blipFill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4"/>
          <p:cNvSpPr txBox="1"/>
          <p:nvPr>
            <p:ph type="title"/>
          </p:nvPr>
        </p:nvSpPr>
        <p:spPr>
          <a:xfrm>
            <a:off x="850392" y="2249424"/>
            <a:ext cx="6190488" cy="117957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Open Sans"/>
              <a:buNone/>
            </a:pPr>
            <a:r>
              <a:rPr lang="en-US" sz="4000"/>
              <a:t>Stress Management Method #5:</a:t>
            </a:r>
            <a:br>
              <a:rPr lang="en-US" sz="4000"/>
            </a:br>
            <a:br>
              <a:rPr lang="en-US" sz="4000"/>
            </a:br>
            <a:r>
              <a:rPr lang="en-US" sz="4000"/>
              <a:t>Journaling</a:t>
            </a:r>
            <a:endParaRPr/>
          </a:p>
        </p:txBody>
      </p:sp>
      <p:sp>
        <p:nvSpPr>
          <p:cNvPr id="324" name="Google Shape;324;p24"/>
          <p:cNvSpPr txBox="1"/>
          <p:nvPr>
            <p:ph idx="11" type="ftr"/>
          </p:nvPr>
        </p:nvSpPr>
        <p:spPr>
          <a:xfrm>
            <a:off x="7964424" y="621792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Stress Free</a:t>
            </a:r>
            <a:r>
              <a:rPr lang="en-US" sz="1400"/>
              <a:t> Zone: </a:t>
            </a:r>
            <a:endParaRPr/>
          </a:p>
          <a:p>
            <a:pPr indent="0" lvl="1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400"/>
              <a:t>Finding your peace in a stressful world</a:t>
            </a:r>
            <a:endParaRPr/>
          </a:p>
        </p:txBody>
      </p:sp>
      <p:sp>
        <p:nvSpPr>
          <p:cNvPr id="325" name="Google Shape;325;p24"/>
          <p:cNvSpPr txBox="1"/>
          <p:nvPr>
            <p:ph idx="1" type="body"/>
          </p:nvPr>
        </p:nvSpPr>
        <p:spPr>
          <a:xfrm>
            <a:off x="850392" y="3911600"/>
            <a:ext cx="6190488" cy="22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000"/>
              <a:buNone/>
            </a:pPr>
            <a:r>
              <a:rPr b="0" i="0" lang="en-US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Write down your thoughts, emotions, and experiences. This can help you process feelings and gain clarity.</a:t>
            </a:r>
            <a:endParaRPr/>
          </a:p>
        </p:txBody>
      </p:sp>
      <p:pic>
        <p:nvPicPr>
          <p:cNvPr descr="mountains under the night sky just before dawn" id="326" name="Google Shape;326;p2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71" r="71" t="0"/>
          <a:stretch/>
        </p:blipFill>
        <p:spPr>
          <a:xfrm>
            <a:off x="7451965" y="1665520"/>
            <a:ext cx="4266960" cy="42669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5"/>
          <p:cNvSpPr txBox="1"/>
          <p:nvPr>
            <p:ph type="title"/>
          </p:nvPr>
        </p:nvSpPr>
        <p:spPr>
          <a:xfrm>
            <a:off x="5760720" y="585216"/>
            <a:ext cx="5276088" cy="227685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Open Sans"/>
              <a:buNone/>
            </a:pPr>
            <a:r>
              <a:rPr lang="en-US"/>
              <a:t>THANK YOU</a:t>
            </a:r>
            <a:endParaRPr/>
          </a:p>
        </p:txBody>
      </p:sp>
      <p:sp>
        <p:nvSpPr>
          <p:cNvPr id="332" name="Google Shape;332;p25"/>
          <p:cNvSpPr txBox="1"/>
          <p:nvPr>
            <p:ph idx="11" type="ftr"/>
          </p:nvPr>
        </p:nvSpPr>
        <p:spPr>
          <a:xfrm rot="-5400000">
            <a:off x="-675950" y="1811250"/>
            <a:ext cx="30435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STRESS FREE  ZONE: FINDING YOUR PEACE IN A STRESSFUL WORLD</a:t>
            </a:r>
            <a:endParaRPr/>
          </a:p>
        </p:txBody>
      </p:sp>
      <p:pic>
        <p:nvPicPr>
          <p:cNvPr descr="mountains at sunset" id="333" name="Google Shape;333;p2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41" l="0" r="0" t="41"/>
          <a:stretch/>
        </p:blipFill>
        <p:spPr>
          <a:xfrm>
            <a:off x="1777111" y="407499"/>
            <a:ext cx="1952279" cy="195227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at sunset" id="334" name="Google Shape;334;p25"/>
          <p:cNvPicPr preferRelativeResize="0"/>
          <p:nvPr>
            <p:ph idx="3" type="pic"/>
          </p:nvPr>
        </p:nvPicPr>
        <p:blipFill rotWithShape="1">
          <a:blip r:embed="rId4">
            <a:alphaModFix/>
          </a:blip>
          <a:srcRect b="347" l="0" r="0" t="347"/>
          <a:stretch/>
        </p:blipFill>
        <p:spPr>
          <a:xfrm>
            <a:off x="3528345" y="1972581"/>
            <a:ext cx="2290065" cy="2273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under near dusk sky" id="335" name="Google Shape;335;p25"/>
          <p:cNvPicPr preferRelativeResize="0"/>
          <p:nvPr>
            <p:ph idx="4" type="pic"/>
          </p:nvPr>
        </p:nvPicPr>
        <p:blipFill rotWithShape="1">
          <a:blip r:embed="rId5">
            <a:alphaModFix/>
          </a:blip>
          <a:srcRect b="0" l="16" r="15" t="0"/>
          <a:stretch/>
        </p:blipFill>
        <p:spPr>
          <a:xfrm>
            <a:off x="1092905" y="4018982"/>
            <a:ext cx="3854161" cy="283901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untains under the night sky just before dawn" id="336" name="Google Shape;336;p25"/>
          <p:cNvPicPr preferRelativeResize="0"/>
          <p:nvPr>
            <p:ph idx="5" type="pic"/>
          </p:nvPr>
        </p:nvPicPr>
        <p:blipFill rotWithShape="1">
          <a:blip r:embed="rId6">
            <a:alphaModFix/>
          </a:blip>
          <a:srcRect b="107" l="0" r="0" t="108"/>
          <a:stretch/>
        </p:blipFill>
        <p:spPr>
          <a:xfrm>
            <a:off x="5579539" y="4386312"/>
            <a:ext cx="3119293" cy="24628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#1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YOUR JOB DEMANDS INTERFERE WITH YOUR PERSONAL LIFE?</a:t>
            </a:r>
            <a:endParaRPr/>
          </a:p>
        </p:txBody>
      </p:sp>
      <p:sp>
        <p:nvSpPr>
          <p:cNvPr id="171" name="Google Shape;171;p3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4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#2</a:t>
            </a:r>
            <a:br>
              <a:rPr lang="en-US" sz="2400"/>
            </a:br>
            <a:br>
              <a:rPr lang="en-US" sz="2400"/>
            </a:br>
            <a:r>
              <a:rPr lang="en-US" sz="2400"/>
              <a:t>DO YOU FEEL THAT YOU HAVE </a:t>
            </a:r>
            <a:br>
              <a:rPr lang="en-US" sz="2400"/>
            </a:br>
            <a:r>
              <a:rPr lang="en-US" sz="2400"/>
              <a:t>COMPLETE CONTROL OVER YOUR </a:t>
            </a:r>
            <a:br>
              <a:rPr lang="en-US" sz="2400"/>
            </a:br>
            <a:r>
              <a:rPr lang="en-US" sz="2400"/>
              <a:t>WORK TASKS AND DECISIONS?</a:t>
            </a:r>
            <a:endParaRPr/>
          </a:p>
        </p:txBody>
      </p:sp>
      <p:sp>
        <p:nvSpPr>
          <p:cNvPr id="177" name="Google Shape;177;p4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5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#3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FEEL </a:t>
            </a:r>
            <a:br>
              <a:rPr lang="en-US" sz="2400"/>
            </a:br>
            <a:r>
              <a:rPr lang="en-US" sz="2400"/>
              <a:t>THAT YOUR JOB IS AT RISK?</a:t>
            </a:r>
            <a:endParaRPr/>
          </a:p>
        </p:txBody>
      </p:sp>
      <p:sp>
        <p:nvSpPr>
          <p:cNvPr id="183" name="Google Shape;183;p5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6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#4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EXPERIENCE </a:t>
            </a:r>
            <a:br>
              <a:rPr lang="en-US" sz="2400"/>
            </a:br>
            <a:r>
              <a:rPr lang="en-US" sz="2400"/>
              <a:t>PHYSICAL SYMPTOMS OF STRESS AT WORK (HEADACHES, UPSET STOMACH, </a:t>
            </a:r>
            <a:br>
              <a:rPr lang="en-US" sz="2400"/>
            </a:br>
            <a:r>
              <a:rPr lang="en-US" sz="2400"/>
              <a:t>MUSCLE TENSION)?</a:t>
            </a:r>
            <a:endParaRPr/>
          </a:p>
        </p:txBody>
      </p:sp>
      <p:sp>
        <p:nvSpPr>
          <p:cNvPr id="189" name="Google Shape;189;p6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7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#5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EXPERIENCE </a:t>
            </a:r>
            <a:br>
              <a:rPr lang="en-US" sz="2400"/>
            </a:br>
            <a:r>
              <a:rPr lang="en-US" sz="2400"/>
              <a:t>TENSION OR CONFLICT WITH YOUR SUPERVISOR OR PEERS?</a:t>
            </a:r>
            <a:endParaRPr/>
          </a:p>
        </p:txBody>
      </p:sp>
      <p:sp>
        <p:nvSpPr>
          <p:cNvPr id="195" name="Google Shape;195;p7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#6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FEEL OVERWHELMED AND UNABLE TO “GET IT ALL DONE”?</a:t>
            </a:r>
            <a:endParaRPr/>
          </a:p>
        </p:txBody>
      </p:sp>
      <p:sp>
        <p:nvSpPr>
          <p:cNvPr id="201" name="Google Shape;201;p8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9"/>
          <p:cNvSpPr txBox="1"/>
          <p:nvPr>
            <p:ph type="ctrTitle"/>
          </p:nvPr>
        </p:nvSpPr>
        <p:spPr>
          <a:xfrm>
            <a:off x="1527048" y="528320"/>
            <a:ext cx="9144000" cy="23408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Open Sans"/>
              <a:buNone/>
            </a:pPr>
            <a:r>
              <a:rPr lang="en-US" sz="2400"/>
              <a:t>IDENTIFYING STRESS QUIZ QUESTION #7</a:t>
            </a:r>
            <a:br>
              <a:rPr lang="en-US" sz="2400"/>
            </a:br>
            <a:br>
              <a:rPr lang="en-US" sz="2400"/>
            </a:br>
            <a:r>
              <a:rPr lang="en-US" sz="2400"/>
              <a:t>HOW OFTEN DO YOU DREAD RETURNING TO WORK AFTER A DAY OFF?</a:t>
            </a:r>
            <a:endParaRPr/>
          </a:p>
        </p:txBody>
      </p:sp>
      <p:sp>
        <p:nvSpPr>
          <p:cNvPr id="207" name="Google Shape;207;p9"/>
          <p:cNvSpPr txBox="1"/>
          <p:nvPr>
            <p:ph idx="1" type="subTitle"/>
          </p:nvPr>
        </p:nvSpPr>
        <p:spPr>
          <a:xfrm>
            <a:off x="1527048" y="3351210"/>
            <a:ext cx="9144000" cy="215551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Almost always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Frequently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Occasionally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rPr lang="en-US"/>
              <a:t>Rarely or never</a:t>
            </a:r>
            <a:endParaRPr/>
          </a:p>
          <a:p>
            <a:pPr indent="0" lvl="0" mar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GradientUnivers">
  <a:themeElements>
    <a:clrScheme name="Gradient">
      <a:dk1>
        <a:srgbClr val="000000"/>
      </a:dk1>
      <a:lt1>
        <a:srgbClr val="FFFFFF"/>
      </a:lt1>
      <a:dk2>
        <a:srgbClr val="10013F"/>
      </a:dk2>
      <a:lt2>
        <a:srgbClr val="F2F0FF"/>
      </a:lt2>
      <a:accent1>
        <a:srgbClr val="814DFF"/>
      </a:accent1>
      <a:accent2>
        <a:srgbClr val="243FFF"/>
      </a:accent2>
      <a:accent3>
        <a:srgbClr val="FF83B6"/>
      </a:accent3>
      <a:accent4>
        <a:srgbClr val="FF9022"/>
      </a:accent4>
      <a:accent5>
        <a:srgbClr val="FF1F85"/>
      </a:accent5>
      <a:accent6>
        <a:srgbClr val="1A98FF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2023-10-04T16:31:16Z</dcterms:created>
  <dc:creator>Amy Hollan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