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vetica" panose="020B0604020202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D354A2-46AA-4BD3-B26A-62E70CD9FD80}" v="8" dt="2023-10-13T15:28:52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78547" y="1361872"/>
            <a:ext cx="11530906" cy="7563256"/>
            <a:chOff x="0" y="0"/>
            <a:chExt cx="17327581" cy="11365362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17264081" cy="11301862"/>
            </a:xfrm>
            <a:custGeom>
              <a:avLst/>
              <a:gdLst/>
              <a:ahLst/>
              <a:cxnLst/>
              <a:rect l="l" t="t" r="r" b="b"/>
              <a:pathLst>
                <a:path w="17264081" h="11301862">
                  <a:moveTo>
                    <a:pt x="17171372" y="11301862"/>
                  </a:moveTo>
                  <a:lnTo>
                    <a:pt x="92710" y="11301862"/>
                  </a:lnTo>
                  <a:cubicBezTo>
                    <a:pt x="41910" y="11301862"/>
                    <a:pt x="0" y="11259952"/>
                    <a:pt x="0" y="1120915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170101" y="0"/>
                  </a:lnTo>
                  <a:cubicBezTo>
                    <a:pt x="17220901" y="0"/>
                    <a:pt x="17262811" y="41910"/>
                    <a:pt x="17262811" y="92710"/>
                  </a:cubicBezTo>
                  <a:lnTo>
                    <a:pt x="17262811" y="11207883"/>
                  </a:lnTo>
                  <a:cubicBezTo>
                    <a:pt x="17264081" y="11259952"/>
                    <a:pt x="17222172" y="11301862"/>
                    <a:pt x="17171372" y="11301862"/>
                  </a:cubicBezTo>
                  <a:close/>
                </a:path>
              </a:pathLst>
            </a:custGeom>
            <a:solidFill>
              <a:srgbClr val="B2FC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7327581" cy="11365363"/>
            </a:xfrm>
            <a:custGeom>
              <a:avLst/>
              <a:gdLst/>
              <a:ahLst/>
              <a:cxnLst/>
              <a:rect l="l" t="t" r="r" b="b"/>
              <a:pathLst>
                <a:path w="17327581" h="11365363">
                  <a:moveTo>
                    <a:pt x="17203122" y="59690"/>
                  </a:moveTo>
                  <a:cubicBezTo>
                    <a:pt x="17238681" y="59690"/>
                    <a:pt x="17267892" y="88900"/>
                    <a:pt x="17267892" y="124460"/>
                  </a:cubicBezTo>
                  <a:lnTo>
                    <a:pt x="17267892" y="11240902"/>
                  </a:lnTo>
                  <a:cubicBezTo>
                    <a:pt x="17267892" y="11276463"/>
                    <a:pt x="17238681" y="11305673"/>
                    <a:pt x="17203122" y="11305673"/>
                  </a:cubicBezTo>
                  <a:lnTo>
                    <a:pt x="124460" y="11305673"/>
                  </a:lnTo>
                  <a:cubicBezTo>
                    <a:pt x="88900" y="11305673"/>
                    <a:pt x="59690" y="11276463"/>
                    <a:pt x="59690" y="1124090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203122" y="59690"/>
                  </a:lnTo>
                  <a:moveTo>
                    <a:pt x="172031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240902"/>
                  </a:lnTo>
                  <a:cubicBezTo>
                    <a:pt x="0" y="11309483"/>
                    <a:pt x="55880" y="11365363"/>
                    <a:pt x="124460" y="11365363"/>
                  </a:cubicBezTo>
                  <a:lnTo>
                    <a:pt x="17203122" y="11365363"/>
                  </a:lnTo>
                  <a:cubicBezTo>
                    <a:pt x="17271701" y="11365363"/>
                    <a:pt x="17327581" y="11309483"/>
                    <a:pt x="17327581" y="11240902"/>
                  </a:cubicBezTo>
                  <a:lnTo>
                    <a:pt x="17327581" y="124460"/>
                  </a:lnTo>
                  <a:cubicBezTo>
                    <a:pt x="17327581" y="55880"/>
                    <a:pt x="17271701" y="0"/>
                    <a:pt x="17203122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001624" y="7153817"/>
            <a:ext cx="4284752" cy="1226008"/>
            <a:chOff x="0" y="0"/>
            <a:chExt cx="1924345" cy="550618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1820205" cy="431238"/>
            </a:xfrm>
            <a:custGeom>
              <a:avLst/>
              <a:gdLst/>
              <a:ahLst/>
              <a:cxnLst/>
              <a:rect l="l" t="t" r="r" b="b"/>
              <a:pathLst>
                <a:path w="1820205" h="431238">
                  <a:moveTo>
                    <a:pt x="1793535" y="242008"/>
                  </a:moveTo>
                  <a:cubicBezTo>
                    <a:pt x="1793535" y="329638"/>
                    <a:pt x="1717335" y="400758"/>
                    <a:pt x="1636055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5728" y="431238"/>
                  </a:cubicBezTo>
                  <a:lnTo>
                    <a:pt x="1674155" y="431238"/>
                  </a:lnTo>
                  <a:cubicBezTo>
                    <a:pt x="1754165" y="431238"/>
                    <a:pt x="1820205" y="365198"/>
                    <a:pt x="1820205" y="285188"/>
                  </a:cubicBezTo>
                  <a:lnTo>
                    <a:pt x="1820205" y="95250"/>
                  </a:lnTo>
                  <a:cubicBezTo>
                    <a:pt x="1820205" y="58420"/>
                    <a:pt x="1806235" y="25400"/>
                    <a:pt x="1784645" y="0"/>
                  </a:cubicBezTo>
                  <a:cubicBezTo>
                    <a:pt x="1790995" y="16510"/>
                    <a:pt x="1793535" y="34290"/>
                    <a:pt x="1793535" y="52070"/>
                  </a:cubicBezTo>
                  <a:lnTo>
                    <a:pt x="1793535" y="24200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0" y="12700"/>
              <a:ext cx="1859575" cy="482038"/>
            </a:xfrm>
            <a:custGeom>
              <a:avLst/>
              <a:gdLst/>
              <a:ahLst/>
              <a:cxnLst/>
              <a:rect l="l" t="t" r="r" b="b"/>
              <a:pathLst>
                <a:path w="1859575" h="482038">
                  <a:moveTo>
                    <a:pt x="146050" y="482038"/>
                  </a:moveTo>
                  <a:lnTo>
                    <a:pt x="1713525" y="482038"/>
                  </a:lnTo>
                  <a:cubicBezTo>
                    <a:pt x="1793535" y="482038"/>
                    <a:pt x="1859575" y="415998"/>
                    <a:pt x="1859575" y="335988"/>
                  </a:cubicBezTo>
                  <a:lnTo>
                    <a:pt x="1859575" y="146050"/>
                  </a:lnTo>
                  <a:cubicBezTo>
                    <a:pt x="1859575" y="66040"/>
                    <a:pt x="1793535" y="0"/>
                    <a:pt x="171352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F4B4E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924345" cy="550618"/>
            </a:xfrm>
            <a:custGeom>
              <a:avLst/>
              <a:gdLst/>
              <a:ahLst/>
              <a:cxnLst/>
              <a:rect l="l" t="t" r="r" b="b"/>
              <a:pathLst>
                <a:path w="1924345" h="550618">
                  <a:moveTo>
                    <a:pt x="1860845" y="74930"/>
                  </a:moveTo>
                  <a:cubicBezTo>
                    <a:pt x="1832905" y="30480"/>
                    <a:pt x="1783375" y="0"/>
                    <a:pt x="172622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9956" y="550618"/>
                  </a:cubicBezTo>
                  <a:lnTo>
                    <a:pt x="1765595" y="550618"/>
                  </a:lnTo>
                  <a:cubicBezTo>
                    <a:pt x="1853225" y="550618"/>
                    <a:pt x="1924345" y="479498"/>
                    <a:pt x="1924345" y="391868"/>
                  </a:cubicBezTo>
                  <a:lnTo>
                    <a:pt x="1924345" y="201930"/>
                  </a:lnTo>
                  <a:cubicBezTo>
                    <a:pt x="1924345" y="149860"/>
                    <a:pt x="1898945" y="104140"/>
                    <a:pt x="1860845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726225" y="12700"/>
                  </a:lnTo>
                  <a:cubicBezTo>
                    <a:pt x="1806235" y="12700"/>
                    <a:pt x="1872275" y="78740"/>
                    <a:pt x="1872275" y="158750"/>
                  </a:cubicBezTo>
                  <a:lnTo>
                    <a:pt x="1872275" y="348688"/>
                  </a:lnTo>
                  <a:cubicBezTo>
                    <a:pt x="1872275" y="428698"/>
                    <a:pt x="1806235" y="494738"/>
                    <a:pt x="1726225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912915" y="391868"/>
                  </a:moveTo>
                  <a:cubicBezTo>
                    <a:pt x="1912915" y="471878"/>
                    <a:pt x="1845605" y="537918"/>
                    <a:pt x="1765595" y="537918"/>
                  </a:cubicBezTo>
                  <a:lnTo>
                    <a:pt x="199956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727495" y="507438"/>
                  </a:lnTo>
                  <a:cubicBezTo>
                    <a:pt x="1815125" y="507438"/>
                    <a:pt x="1886245" y="436318"/>
                    <a:pt x="1886245" y="348688"/>
                  </a:cubicBezTo>
                  <a:lnTo>
                    <a:pt x="1886245" y="158750"/>
                  </a:lnTo>
                  <a:cubicBezTo>
                    <a:pt x="1886245" y="140970"/>
                    <a:pt x="1882435" y="123190"/>
                    <a:pt x="1877355" y="106680"/>
                  </a:cubicBezTo>
                  <a:cubicBezTo>
                    <a:pt x="1898945" y="132080"/>
                    <a:pt x="1912915" y="165100"/>
                    <a:pt x="1912915" y="201930"/>
                  </a:cubicBezTo>
                  <a:lnTo>
                    <a:pt x="1912915" y="39186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698406" y="2763859"/>
            <a:ext cx="8891188" cy="3906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18"/>
              </a:lnSpc>
            </a:pPr>
            <a:r>
              <a:rPr lang="en-US" sz="12022">
                <a:solidFill>
                  <a:srgbClr val="191919"/>
                </a:solidFill>
                <a:latin typeface="Helvetica" pitchFamily="2" charset="0"/>
              </a:rPr>
              <a:t>OFFSITE</a:t>
            </a:r>
          </a:p>
          <a:p>
            <a:pPr algn="ctr">
              <a:lnSpc>
                <a:spcPts val="14547"/>
              </a:lnSpc>
            </a:pPr>
            <a:r>
              <a:rPr lang="en-US" sz="12022">
                <a:solidFill>
                  <a:srgbClr val="191919"/>
                </a:solidFill>
                <a:latin typeface="Helvetica" pitchFamily="2" charset="0"/>
              </a:rPr>
              <a:t>MEMORIES</a:t>
            </a:r>
          </a:p>
          <a:p>
            <a:pPr algn="ctr">
              <a:lnSpc>
                <a:spcPts val="6534"/>
              </a:lnSpc>
            </a:pPr>
            <a:r>
              <a:rPr lang="en-US" sz="5400">
                <a:solidFill>
                  <a:srgbClr val="191919"/>
                </a:solidFill>
                <a:latin typeface="Helvetica" pitchFamily="2" charset="0"/>
              </a:rPr>
              <a:t>SAN FRANCISCO - Q3 2022</a:t>
            </a:r>
          </a:p>
        </p:txBody>
      </p:sp>
      <p:sp>
        <p:nvSpPr>
          <p:cNvPr id="10" name="Freeform 10"/>
          <p:cNvSpPr/>
          <p:nvPr/>
        </p:nvSpPr>
        <p:spPr>
          <a:xfrm>
            <a:off x="7982125" y="7513112"/>
            <a:ext cx="2323750" cy="507419"/>
          </a:xfrm>
          <a:custGeom>
            <a:avLst/>
            <a:gdLst/>
            <a:ahLst/>
            <a:cxnLst/>
            <a:rect l="l" t="t" r="r" b="b"/>
            <a:pathLst>
              <a:path w="2323750" h="507419">
                <a:moveTo>
                  <a:pt x="0" y="0"/>
                </a:moveTo>
                <a:lnTo>
                  <a:pt x="2323750" y="0"/>
                </a:lnTo>
                <a:lnTo>
                  <a:pt x="2323750" y="507419"/>
                </a:lnTo>
                <a:lnTo>
                  <a:pt x="0" y="5074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2842272" y="-1346716"/>
            <a:ext cx="4750831" cy="4750831"/>
          </a:xfrm>
          <a:custGeom>
            <a:avLst/>
            <a:gdLst/>
            <a:ahLst/>
            <a:cxnLst/>
            <a:rect l="l" t="t" r="r" b="b"/>
            <a:pathLst>
              <a:path w="4750831" h="4750831">
                <a:moveTo>
                  <a:pt x="0" y="0"/>
                </a:moveTo>
                <a:lnTo>
                  <a:pt x="4750831" y="0"/>
                </a:lnTo>
                <a:lnTo>
                  <a:pt x="4750831" y="4750832"/>
                </a:lnTo>
                <a:lnTo>
                  <a:pt x="0" y="47508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-3205867">
            <a:off x="14820319" y="7852593"/>
            <a:ext cx="5498761" cy="1789597"/>
          </a:xfrm>
          <a:custGeom>
            <a:avLst/>
            <a:gdLst/>
            <a:ahLst/>
            <a:cxnLst/>
            <a:rect l="l" t="t" r="r" b="b"/>
            <a:pathLst>
              <a:path w="5498761" h="1789597">
                <a:moveTo>
                  <a:pt x="0" y="0"/>
                </a:moveTo>
                <a:lnTo>
                  <a:pt x="5498761" y="0"/>
                </a:lnTo>
                <a:lnTo>
                  <a:pt x="5498761" y="1789597"/>
                </a:lnTo>
                <a:lnTo>
                  <a:pt x="0" y="17895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E8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524000" y="3432091"/>
            <a:ext cx="6085085" cy="3422817"/>
            <a:chOff x="0" y="0"/>
            <a:chExt cx="1128903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34576" r="-34480" b="-5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62000" y="6353962"/>
            <a:ext cx="3315127" cy="1075716"/>
            <a:chOff x="0" y="0"/>
            <a:chExt cx="1877221" cy="550618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773081" cy="431238"/>
            </a:xfrm>
            <a:custGeom>
              <a:avLst/>
              <a:gdLst/>
              <a:ahLst/>
              <a:cxnLst/>
              <a:rect l="l" t="t" r="r" b="b"/>
              <a:pathLst>
                <a:path w="1773081" h="431238">
                  <a:moveTo>
                    <a:pt x="1746411" y="242008"/>
                  </a:moveTo>
                  <a:cubicBezTo>
                    <a:pt x="1746411" y="329638"/>
                    <a:pt x="1670211" y="400758"/>
                    <a:pt x="1588931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5428" y="431238"/>
                  </a:cubicBezTo>
                  <a:lnTo>
                    <a:pt x="1627031" y="431238"/>
                  </a:lnTo>
                  <a:cubicBezTo>
                    <a:pt x="1707041" y="431238"/>
                    <a:pt x="1773081" y="365198"/>
                    <a:pt x="1773081" y="285188"/>
                  </a:cubicBezTo>
                  <a:lnTo>
                    <a:pt x="1773081" y="95250"/>
                  </a:lnTo>
                  <a:cubicBezTo>
                    <a:pt x="1773081" y="58420"/>
                    <a:pt x="1759111" y="25400"/>
                    <a:pt x="1737521" y="0"/>
                  </a:cubicBezTo>
                  <a:cubicBezTo>
                    <a:pt x="1743871" y="16510"/>
                    <a:pt x="1746411" y="34290"/>
                    <a:pt x="1746411" y="52070"/>
                  </a:cubicBezTo>
                  <a:lnTo>
                    <a:pt x="1746411" y="24200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812451" cy="482038"/>
            </a:xfrm>
            <a:custGeom>
              <a:avLst/>
              <a:gdLst/>
              <a:ahLst/>
              <a:cxnLst/>
              <a:rect l="l" t="t" r="r" b="b"/>
              <a:pathLst>
                <a:path w="1812451" h="482038">
                  <a:moveTo>
                    <a:pt x="146050" y="482038"/>
                  </a:moveTo>
                  <a:lnTo>
                    <a:pt x="1666401" y="482038"/>
                  </a:lnTo>
                  <a:cubicBezTo>
                    <a:pt x="1746411" y="482038"/>
                    <a:pt x="1812451" y="415998"/>
                    <a:pt x="1812451" y="335988"/>
                  </a:cubicBezTo>
                  <a:lnTo>
                    <a:pt x="1812451" y="146050"/>
                  </a:lnTo>
                  <a:cubicBezTo>
                    <a:pt x="1812451" y="66040"/>
                    <a:pt x="1746411" y="0"/>
                    <a:pt x="166640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A7F8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77221" cy="550618"/>
            </a:xfrm>
            <a:custGeom>
              <a:avLst/>
              <a:gdLst/>
              <a:ahLst/>
              <a:cxnLst/>
              <a:rect l="l" t="t" r="r" b="b"/>
              <a:pathLst>
                <a:path w="1877221" h="550618">
                  <a:moveTo>
                    <a:pt x="1813721" y="74930"/>
                  </a:moveTo>
                  <a:cubicBezTo>
                    <a:pt x="1785781" y="30480"/>
                    <a:pt x="1736251" y="0"/>
                    <a:pt x="167910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9609" y="550618"/>
                  </a:cubicBezTo>
                  <a:lnTo>
                    <a:pt x="1718471" y="550618"/>
                  </a:lnTo>
                  <a:cubicBezTo>
                    <a:pt x="1806101" y="550618"/>
                    <a:pt x="1877221" y="479498"/>
                    <a:pt x="1877221" y="391868"/>
                  </a:cubicBezTo>
                  <a:lnTo>
                    <a:pt x="1877221" y="201930"/>
                  </a:lnTo>
                  <a:cubicBezTo>
                    <a:pt x="1877221" y="149860"/>
                    <a:pt x="1851821" y="104140"/>
                    <a:pt x="1813721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79101" y="12700"/>
                  </a:lnTo>
                  <a:cubicBezTo>
                    <a:pt x="1759111" y="12700"/>
                    <a:pt x="1825151" y="78740"/>
                    <a:pt x="1825151" y="158750"/>
                  </a:cubicBezTo>
                  <a:lnTo>
                    <a:pt x="1825151" y="348688"/>
                  </a:lnTo>
                  <a:cubicBezTo>
                    <a:pt x="1825151" y="428698"/>
                    <a:pt x="1759111" y="494738"/>
                    <a:pt x="1679101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865791" y="391868"/>
                  </a:moveTo>
                  <a:cubicBezTo>
                    <a:pt x="1865791" y="471878"/>
                    <a:pt x="1798481" y="537918"/>
                    <a:pt x="1718471" y="537918"/>
                  </a:cubicBezTo>
                  <a:lnTo>
                    <a:pt x="199609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680371" y="507438"/>
                  </a:lnTo>
                  <a:cubicBezTo>
                    <a:pt x="1768001" y="507438"/>
                    <a:pt x="1839121" y="436318"/>
                    <a:pt x="1839121" y="348688"/>
                  </a:cubicBezTo>
                  <a:lnTo>
                    <a:pt x="1839121" y="158750"/>
                  </a:lnTo>
                  <a:cubicBezTo>
                    <a:pt x="1839121" y="140970"/>
                    <a:pt x="1835311" y="123190"/>
                    <a:pt x="1830231" y="106680"/>
                  </a:cubicBezTo>
                  <a:cubicBezTo>
                    <a:pt x="1851821" y="132080"/>
                    <a:pt x="1865791" y="165100"/>
                    <a:pt x="1865791" y="201930"/>
                  </a:cubicBezTo>
                  <a:lnTo>
                    <a:pt x="1865791" y="39186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10545822">
            <a:off x="15179325" y="-1100267"/>
            <a:ext cx="3626547" cy="2123178"/>
          </a:xfrm>
          <a:custGeom>
            <a:avLst/>
            <a:gdLst/>
            <a:ahLst/>
            <a:cxnLst/>
            <a:rect l="l" t="t" r="r" b="b"/>
            <a:pathLst>
              <a:path w="3626547" h="2123178">
                <a:moveTo>
                  <a:pt x="0" y="0"/>
                </a:moveTo>
                <a:lnTo>
                  <a:pt x="3626547" y="0"/>
                </a:lnTo>
                <a:lnTo>
                  <a:pt x="3626547" y="2123178"/>
                </a:lnTo>
                <a:lnTo>
                  <a:pt x="0" y="2123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821938" y="-126067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078536" y="1000109"/>
            <a:ext cx="14171225" cy="1826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n-US" sz="8499">
                <a:solidFill>
                  <a:srgbClr val="000000"/>
                </a:solidFill>
                <a:latin typeface="Helvetica" pitchFamily="2" charset="0"/>
              </a:rPr>
              <a:t>A BEAUTIFUL ADVENTURE</a:t>
            </a:r>
          </a:p>
          <a:p>
            <a:pPr algn="ctr">
              <a:lnSpc>
                <a:spcPts val="6799"/>
              </a:lnSpc>
            </a:pPr>
            <a:r>
              <a:rPr lang="en-US" sz="8499">
                <a:solidFill>
                  <a:srgbClr val="000000"/>
                </a:solidFill>
                <a:latin typeface="Helvetica" pitchFamily="2" charset="0"/>
              </a:rPr>
              <a:t>IN A ONE-OF-A-KIND CITY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62000" y="6714706"/>
            <a:ext cx="3315127" cy="35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>
                <a:solidFill>
                  <a:srgbClr val="191919"/>
                </a:solidFill>
                <a:latin typeface="Helvetica" pitchFamily="2" charset="0"/>
              </a:rPr>
              <a:t>HOTEL ZETTA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8915400" y="4211863"/>
            <a:ext cx="8233302" cy="4631175"/>
            <a:chOff x="0" y="0"/>
            <a:chExt cx="1128903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7"/>
              <a:stretch>
                <a:fillRect t="-9228" b="-92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776374" y="8115300"/>
            <a:ext cx="4485467" cy="1455476"/>
            <a:chOff x="0" y="0"/>
            <a:chExt cx="1877221" cy="550618"/>
          </a:xfrm>
        </p:grpSpPr>
        <p:sp>
          <p:nvSpPr>
            <p:cNvPr id="15" name="Freeform 15"/>
            <p:cNvSpPr/>
            <p:nvPr/>
          </p:nvSpPr>
          <p:spPr>
            <a:xfrm>
              <a:off x="92710" y="106680"/>
              <a:ext cx="1773081" cy="431238"/>
            </a:xfrm>
            <a:custGeom>
              <a:avLst/>
              <a:gdLst/>
              <a:ahLst/>
              <a:cxnLst/>
              <a:rect l="l" t="t" r="r" b="b"/>
              <a:pathLst>
                <a:path w="1773081" h="431238">
                  <a:moveTo>
                    <a:pt x="1746411" y="242008"/>
                  </a:moveTo>
                  <a:cubicBezTo>
                    <a:pt x="1746411" y="329638"/>
                    <a:pt x="1670211" y="400758"/>
                    <a:pt x="1588931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5428" y="431238"/>
                  </a:cubicBezTo>
                  <a:lnTo>
                    <a:pt x="1627031" y="431238"/>
                  </a:lnTo>
                  <a:cubicBezTo>
                    <a:pt x="1707041" y="431238"/>
                    <a:pt x="1773081" y="365198"/>
                    <a:pt x="1773081" y="285188"/>
                  </a:cubicBezTo>
                  <a:lnTo>
                    <a:pt x="1773081" y="95250"/>
                  </a:lnTo>
                  <a:cubicBezTo>
                    <a:pt x="1773081" y="58420"/>
                    <a:pt x="1759111" y="25400"/>
                    <a:pt x="1737521" y="0"/>
                  </a:cubicBezTo>
                  <a:cubicBezTo>
                    <a:pt x="1743871" y="16510"/>
                    <a:pt x="1746411" y="34290"/>
                    <a:pt x="1746411" y="52070"/>
                  </a:cubicBezTo>
                  <a:lnTo>
                    <a:pt x="1746411" y="24200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2700" y="12700"/>
              <a:ext cx="1812451" cy="482038"/>
            </a:xfrm>
            <a:custGeom>
              <a:avLst/>
              <a:gdLst/>
              <a:ahLst/>
              <a:cxnLst/>
              <a:rect l="l" t="t" r="r" b="b"/>
              <a:pathLst>
                <a:path w="1812451" h="482038">
                  <a:moveTo>
                    <a:pt x="146050" y="482038"/>
                  </a:moveTo>
                  <a:lnTo>
                    <a:pt x="1666401" y="482038"/>
                  </a:lnTo>
                  <a:cubicBezTo>
                    <a:pt x="1746411" y="482038"/>
                    <a:pt x="1812451" y="415998"/>
                    <a:pt x="1812451" y="335988"/>
                  </a:cubicBezTo>
                  <a:lnTo>
                    <a:pt x="1812451" y="146050"/>
                  </a:lnTo>
                  <a:cubicBezTo>
                    <a:pt x="1812451" y="66040"/>
                    <a:pt x="1746411" y="0"/>
                    <a:pt x="166640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A7F8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1877221" cy="550618"/>
            </a:xfrm>
            <a:custGeom>
              <a:avLst/>
              <a:gdLst/>
              <a:ahLst/>
              <a:cxnLst/>
              <a:rect l="l" t="t" r="r" b="b"/>
              <a:pathLst>
                <a:path w="1877221" h="550618">
                  <a:moveTo>
                    <a:pt x="1813721" y="74930"/>
                  </a:moveTo>
                  <a:cubicBezTo>
                    <a:pt x="1785781" y="30480"/>
                    <a:pt x="1736251" y="0"/>
                    <a:pt x="167910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9609" y="550618"/>
                  </a:cubicBezTo>
                  <a:lnTo>
                    <a:pt x="1718471" y="550618"/>
                  </a:lnTo>
                  <a:cubicBezTo>
                    <a:pt x="1806101" y="550618"/>
                    <a:pt x="1877221" y="479498"/>
                    <a:pt x="1877221" y="391868"/>
                  </a:cubicBezTo>
                  <a:lnTo>
                    <a:pt x="1877221" y="201930"/>
                  </a:lnTo>
                  <a:cubicBezTo>
                    <a:pt x="1877221" y="149860"/>
                    <a:pt x="1851821" y="104140"/>
                    <a:pt x="1813721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79101" y="12700"/>
                  </a:lnTo>
                  <a:cubicBezTo>
                    <a:pt x="1759111" y="12700"/>
                    <a:pt x="1825151" y="78740"/>
                    <a:pt x="1825151" y="158750"/>
                  </a:cubicBezTo>
                  <a:lnTo>
                    <a:pt x="1825151" y="348688"/>
                  </a:lnTo>
                  <a:cubicBezTo>
                    <a:pt x="1825151" y="428698"/>
                    <a:pt x="1759111" y="494738"/>
                    <a:pt x="1679101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865791" y="391868"/>
                  </a:moveTo>
                  <a:cubicBezTo>
                    <a:pt x="1865791" y="471878"/>
                    <a:pt x="1798481" y="537918"/>
                    <a:pt x="1718471" y="537918"/>
                  </a:cubicBezTo>
                  <a:lnTo>
                    <a:pt x="199609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680371" y="507438"/>
                  </a:lnTo>
                  <a:cubicBezTo>
                    <a:pt x="1768001" y="507438"/>
                    <a:pt x="1839121" y="436318"/>
                    <a:pt x="1839121" y="348688"/>
                  </a:cubicBezTo>
                  <a:lnTo>
                    <a:pt x="1839121" y="158750"/>
                  </a:lnTo>
                  <a:cubicBezTo>
                    <a:pt x="1839121" y="140970"/>
                    <a:pt x="1835311" y="123190"/>
                    <a:pt x="1830231" y="106680"/>
                  </a:cubicBezTo>
                  <a:cubicBezTo>
                    <a:pt x="1851821" y="132080"/>
                    <a:pt x="1865791" y="165100"/>
                    <a:pt x="1865791" y="201930"/>
                  </a:cubicBezTo>
                  <a:lnTo>
                    <a:pt x="1865791" y="39186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729339" y="8645460"/>
            <a:ext cx="4485466" cy="47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7"/>
              </a:lnSpc>
            </a:pPr>
            <a:r>
              <a:rPr lang="en-US" sz="3647">
                <a:solidFill>
                  <a:srgbClr val="191919"/>
                </a:solidFill>
                <a:latin typeface="Helvetica" pitchFamily="2" charset="0"/>
              </a:rPr>
              <a:t>SAN FRANCISCO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715352" y="3432091"/>
            <a:ext cx="6085085" cy="3422817"/>
            <a:chOff x="0" y="0"/>
            <a:chExt cx="1128903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t="-8894" b="-889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62000" y="6403667"/>
            <a:ext cx="3667436" cy="1075716"/>
            <a:chOff x="0" y="0"/>
            <a:chExt cx="1877221" cy="550618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773081" cy="431238"/>
            </a:xfrm>
            <a:custGeom>
              <a:avLst/>
              <a:gdLst/>
              <a:ahLst/>
              <a:cxnLst/>
              <a:rect l="l" t="t" r="r" b="b"/>
              <a:pathLst>
                <a:path w="1773081" h="431238">
                  <a:moveTo>
                    <a:pt x="1746411" y="242008"/>
                  </a:moveTo>
                  <a:cubicBezTo>
                    <a:pt x="1746411" y="329638"/>
                    <a:pt x="1670211" y="400758"/>
                    <a:pt x="1588931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5428" y="431238"/>
                  </a:cubicBezTo>
                  <a:lnTo>
                    <a:pt x="1627031" y="431238"/>
                  </a:lnTo>
                  <a:cubicBezTo>
                    <a:pt x="1707041" y="431238"/>
                    <a:pt x="1773081" y="365198"/>
                    <a:pt x="1773081" y="285188"/>
                  </a:cubicBezTo>
                  <a:lnTo>
                    <a:pt x="1773081" y="95250"/>
                  </a:lnTo>
                  <a:cubicBezTo>
                    <a:pt x="1773081" y="58420"/>
                    <a:pt x="1759111" y="25400"/>
                    <a:pt x="1737521" y="0"/>
                  </a:cubicBezTo>
                  <a:cubicBezTo>
                    <a:pt x="1743871" y="16510"/>
                    <a:pt x="1746411" y="34290"/>
                    <a:pt x="1746411" y="52070"/>
                  </a:cubicBezTo>
                  <a:lnTo>
                    <a:pt x="1746411" y="24200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812451" cy="482038"/>
            </a:xfrm>
            <a:custGeom>
              <a:avLst/>
              <a:gdLst/>
              <a:ahLst/>
              <a:cxnLst/>
              <a:rect l="l" t="t" r="r" b="b"/>
              <a:pathLst>
                <a:path w="1812451" h="482038">
                  <a:moveTo>
                    <a:pt x="146050" y="482038"/>
                  </a:moveTo>
                  <a:lnTo>
                    <a:pt x="1666401" y="482038"/>
                  </a:lnTo>
                  <a:cubicBezTo>
                    <a:pt x="1746411" y="482038"/>
                    <a:pt x="1812451" y="415998"/>
                    <a:pt x="1812451" y="335988"/>
                  </a:cubicBezTo>
                  <a:lnTo>
                    <a:pt x="1812451" y="146050"/>
                  </a:lnTo>
                  <a:cubicBezTo>
                    <a:pt x="1812451" y="66040"/>
                    <a:pt x="1746411" y="0"/>
                    <a:pt x="166640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DF8EC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77221" cy="550618"/>
            </a:xfrm>
            <a:custGeom>
              <a:avLst/>
              <a:gdLst/>
              <a:ahLst/>
              <a:cxnLst/>
              <a:rect l="l" t="t" r="r" b="b"/>
              <a:pathLst>
                <a:path w="1877221" h="550618">
                  <a:moveTo>
                    <a:pt x="1813721" y="74930"/>
                  </a:moveTo>
                  <a:cubicBezTo>
                    <a:pt x="1785781" y="30480"/>
                    <a:pt x="1736251" y="0"/>
                    <a:pt x="167910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9609" y="550618"/>
                  </a:cubicBezTo>
                  <a:lnTo>
                    <a:pt x="1718471" y="550618"/>
                  </a:lnTo>
                  <a:cubicBezTo>
                    <a:pt x="1806101" y="550618"/>
                    <a:pt x="1877221" y="479498"/>
                    <a:pt x="1877221" y="391868"/>
                  </a:cubicBezTo>
                  <a:lnTo>
                    <a:pt x="1877221" y="201930"/>
                  </a:lnTo>
                  <a:cubicBezTo>
                    <a:pt x="1877221" y="149860"/>
                    <a:pt x="1851821" y="104140"/>
                    <a:pt x="1813721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79101" y="12700"/>
                  </a:lnTo>
                  <a:cubicBezTo>
                    <a:pt x="1759111" y="12700"/>
                    <a:pt x="1825151" y="78740"/>
                    <a:pt x="1825151" y="158750"/>
                  </a:cubicBezTo>
                  <a:lnTo>
                    <a:pt x="1825151" y="348688"/>
                  </a:lnTo>
                  <a:cubicBezTo>
                    <a:pt x="1825151" y="428698"/>
                    <a:pt x="1759111" y="494738"/>
                    <a:pt x="1679101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865791" y="391868"/>
                  </a:moveTo>
                  <a:cubicBezTo>
                    <a:pt x="1865791" y="471878"/>
                    <a:pt x="1798481" y="537918"/>
                    <a:pt x="1718471" y="537918"/>
                  </a:cubicBezTo>
                  <a:lnTo>
                    <a:pt x="199609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680371" y="507438"/>
                  </a:lnTo>
                  <a:cubicBezTo>
                    <a:pt x="1768001" y="507438"/>
                    <a:pt x="1839121" y="436318"/>
                    <a:pt x="1839121" y="348688"/>
                  </a:cubicBezTo>
                  <a:lnTo>
                    <a:pt x="1839121" y="158750"/>
                  </a:lnTo>
                  <a:cubicBezTo>
                    <a:pt x="1839121" y="140970"/>
                    <a:pt x="1835311" y="123190"/>
                    <a:pt x="1830231" y="106680"/>
                  </a:cubicBezTo>
                  <a:cubicBezTo>
                    <a:pt x="1851821" y="132080"/>
                    <a:pt x="1865791" y="165100"/>
                    <a:pt x="1865791" y="201930"/>
                  </a:cubicBezTo>
                  <a:lnTo>
                    <a:pt x="1865791" y="39186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9073612">
            <a:off x="13867107" y="-1382341"/>
            <a:ext cx="3626547" cy="2123178"/>
          </a:xfrm>
          <a:custGeom>
            <a:avLst/>
            <a:gdLst/>
            <a:ahLst/>
            <a:cxnLst/>
            <a:rect l="l" t="t" r="r" b="b"/>
            <a:pathLst>
              <a:path w="3626547" h="2123178">
                <a:moveTo>
                  <a:pt x="0" y="0"/>
                </a:moveTo>
                <a:lnTo>
                  <a:pt x="3626547" y="0"/>
                </a:lnTo>
                <a:lnTo>
                  <a:pt x="3626547" y="2123178"/>
                </a:lnTo>
                <a:lnTo>
                  <a:pt x="0" y="2123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398210" y="-20574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278783" y="985167"/>
            <a:ext cx="13730433" cy="1822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n-US" sz="8499">
                <a:solidFill>
                  <a:srgbClr val="000000"/>
                </a:solidFill>
                <a:latin typeface="Helvetica" pitchFamily="2" charset="0"/>
              </a:rPr>
              <a:t>DELICIOUS MEALS AT WORLD-CLASS VENUES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38155" y="6575326"/>
            <a:ext cx="3315127" cy="701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>
                <a:solidFill>
                  <a:srgbClr val="191919"/>
                </a:solidFill>
                <a:latin typeface="Helvetica" pitchFamily="2" charset="0"/>
              </a:rPr>
              <a:t>KOKKARI ESTIATORIO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9175556" y="4259738"/>
            <a:ext cx="8233302" cy="4631175"/>
            <a:chOff x="0" y="0"/>
            <a:chExt cx="1128903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7"/>
              <a:stretch>
                <a:fillRect l="-2123" r="-212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775690" y="8389370"/>
            <a:ext cx="4962151" cy="1455476"/>
            <a:chOff x="0" y="0"/>
            <a:chExt cx="1877221" cy="550618"/>
          </a:xfrm>
        </p:grpSpPr>
        <p:sp>
          <p:nvSpPr>
            <p:cNvPr id="15" name="Freeform 15"/>
            <p:cNvSpPr/>
            <p:nvPr/>
          </p:nvSpPr>
          <p:spPr>
            <a:xfrm>
              <a:off x="92710" y="106680"/>
              <a:ext cx="1773081" cy="431238"/>
            </a:xfrm>
            <a:custGeom>
              <a:avLst/>
              <a:gdLst/>
              <a:ahLst/>
              <a:cxnLst/>
              <a:rect l="l" t="t" r="r" b="b"/>
              <a:pathLst>
                <a:path w="1773081" h="431238">
                  <a:moveTo>
                    <a:pt x="1746411" y="242008"/>
                  </a:moveTo>
                  <a:cubicBezTo>
                    <a:pt x="1746411" y="329638"/>
                    <a:pt x="1670211" y="400758"/>
                    <a:pt x="1588931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5428" y="431238"/>
                  </a:cubicBezTo>
                  <a:lnTo>
                    <a:pt x="1627031" y="431238"/>
                  </a:lnTo>
                  <a:cubicBezTo>
                    <a:pt x="1707041" y="431238"/>
                    <a:pt x="1773081" y="365198"/>
                    <a:pt x="1773081" y="285188"/>
                  </a:cubicBezTo>
                  <a:lnTo>
                    <a:pt x="1773081" y="95250"/>
                  </a:lnTo>
                  <a:cubicBezTo>
                    <a:pt x="1773081" y="58420"/>
                    <a:pt x="1759111" y="25400"/>
                    <a:pt x="1737521" y="0"/>
                  </a:cubicBezTo>
                  <a:cubicBezTo>
                    <a:pt x="1743871" y="16510"/>
                    <a:pt x="1746411" y="34290"/>
                    <a:pt x="1746411" y="52070"/>
                  </a:cubicBezTo>
                  <a:lnTo>
                    <a:pt x="1746411" y="24200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2700" y="12700"/>
              <a:ext cx="1812451" cy="482038"/>
            </a:xfrm>
            <a:custGeom>
              <a:avLst/>
              <a:gdLst/>
              <a:ahLst/>
              <a:cxnLst/>
              <a:rect l="l" t="t" r="r" b="b"/>
              <a:pathLst>
                <a:path w="1812451" h="482038">
                  <a:moveTo>
                    <a:pt x="146050" y="482038"/>
                  </a:moveTo>
                  <a:lnTo>
                    <a:pt x="1666401" y="482038"/>
                  </a:lnTo>
                  <a:cubicBezTo>
                    <a:pt x="1746411" y="482038"/>
                    <a:pt x="1812451" y="415998"/>
                    <a:pt x="1812451" y="335988"/>
                  </a:cubicBezTo>
                  <a:lnTo>
                    <a:pt x="1812451" y="146050"/>
                  </a:lnTo>
                  <a:cubicBezTo>
                    <a:pt x="1812451" y="66040"/>
                    <a:pt x="1746411" y="0"/>
                    <a:pt x="166640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DF8EC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1877221" cy="550618"/>
            </a:xfrm>
            <a:custGeom>
              <a:avLst/>
              <a:gdLst/>
              <a:ahLst/>
              <a:cxnLst/>
              <a:rect l="l" t="t" r="r" b="b"/>
              <a:pathLst>
                <a:path w="1877221" h="550618">
                  <a:moveTo>
                    <a:pt x="1813721" y="74930"/>
                  </a:moveTo>
                  <a:cubicBezTo>
                    <a:pt x="1785781" y="30480"/>
                    <a:pt x="1736251" y="0"/>
                    <a:pt x="167910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9609" y="550618"/>
                  </a:cubicBezTo>
                  <a:lnTo>
                    <a:pt x="1718471" y="550618"/>
                  </a:lnTo>
                  <a:cubicBezTo>
                    <a:pt x="1806101" y="550618"/>
                    <a:pt x="1877221" y="479498"/>
                    <a:pt x="1877221" y="391868"/>
                  </a:cubicBezTo>
                  <a:lnTo>
                    <a:pt x="1877221" y="201930"/>
                  </a:lnTo>
                  <a:cubicBezTo>
                    <a:pt x="1877221" y="149860"/>
                    <a:pt x="1851821" y="104140"/>
                    <a:pt x="1813721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79101" y="12700"/>
                  </a:lnTo>
                  <a:cubicBezTo>
                    <a:pt x="1759111" y="12700"/>
                    <a:pt x="1825151" y="78740"/>
                    <a:pt x="1825151" y="158750"/>
                  </a:cubicBezTo>
                  <a:lnTo>
                    <a:pt x="1825151" y="348688"/>
                  </a:lnTo>
                  <a:cubicBezTo>
                    <a:pt x="1825151" y="428698"/>
                    <a:pt x="1759111" y="494738"/>
                    <a:pt x="1679101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865791" y="391868"/>
                  </a:moveTo>
                  <a:cubicBezTo>
                    <a:pt x="1865791" y="471878"/>
                    <a:pt x="1798481" y="537918"/>
                    <a:pt x="1718471" y="537918"/>
                  </a:cubicBezTo>
                  <a:lnTo>
                    <a:pt x="199609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680371" y="507438"/>
                  </a:lnTo>
                  <a:cubicBezTo>
                    <a:pt x="1768001" y="507438"/>
                    <a:pt x="1839121" y="436318"/>
                    <a:pt x="1839121" y="348688"/>
                  </a:cubicBezTo>
                  <a:lnTo>
                    <a:pt x="1839121" y="158750"/>
                  </a:lnTo>
                  <a:cubicBezTo>
                    <a:pt x="1839121" y="140970"/>
                    <a:pt x="1835311" y="123190"/>
                    <a:pt x="1830231" y="106680"/>
                  </a:cubicBezTo>
                  <a:cubicBezTo>
                    <a:pt x="1851821" y="132080"/>
                    <a:pt x="1865791" y="165100"/>
                    <a:pt x="1865791" y="201930"/>
                  </a:cubicBezTo>
                  <a:lnTo>
                    <a:pt x="1865791" y="39186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961998" y="8880383"/>
            <a:ext cx="4485466" cy="47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7"/>
              </a:lnSpc>
            </a:pPr>
            <a:r>
              <a:rPr lang="en-US" sz="3647">
                <a:solidFill>
                  <a:srgbClr val="191919"/>
                </a:solidFill>
                <a:latin typeface="Helvetica" pitchFamily="2" charset="0"/>
              </a:rPr>
              <a:t>FOREIGN CINEMA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9C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524000" y="3300699"/>
            <a:ext cx="6085085" cy="3422817"/>
            <a:chOff x="0" y="0"/>
            <a:chExt cx="1128903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2"/>
              <a:stretch>
                <a:fillRect l="-31810" r="-318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34437" y="6373372"/>
            <a:ext cx="3478064" cy="1075716"/>
            <a:chOff x="0" y="0"/>
            <a:chExt cx="1877221" cy="550618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773081" cy="431238"/>
            </a:xfrm>
            <a:custGeom>
              <a:avLst/>
              <a:gdLst/>
              <a:ahLst/>
              <a:cxnLst/>
              <a:rect l="l" t="t" r="r" b="b"/>
              <a:pathLst>
                <a:path w="1773081" h="431238">
                  <a:moveTo>
                    <a:pt x="1746411" y="242008"/>
                  </a:moveTo>
                  <a:cubicBezTo>
                    <a:pt x="1746411" y="329638"/>
                    <a:pt x="1670211" y="400758"/>
                    <a:pt x="1588931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5428" y="431238"/>
                  </a:cubicBezTo>
                  <a:lnTo>
                    <a:pt x="1627031" y="431238"/>
                  </a:lnTo>
                  <a:cubicBezTo>
                    <a:pt x="1707041" y="431238"/>
                    <a:pt x="1773081" y="365198"/>
                    <a:pt x="1773081" y="285188"/>
                  </a:cubicBezTo>
                  <a:lnTo>
                    <a:pt x="1773081" y="95250"/>
                  </a:lnTo>
                  <a:cubicBezTo>
                    <a:pt x="1773081" y="58420"/>
                    <a:pt x="1759111" y="25400"/>
                    <a:pt x="1737521" y="0"/>
                  </a:cubicBezTo>
                  <a:cubicBezTo>
                    <a:pt x="1743871" y="16510"/>
                    <a:pt x="1746411" y="34290"/>
                    <a:pt x="1746411" y="52070"/>
                  </a:cubicBezTo>
                  <a:lnTo>
                    <a:pt x="1746411" y="24200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812451" cy="482038"/>
            </a:xfrm>
            <a:custGeom>
              <a:avLst/>
              <a:gdLst/>
              <a:ahLst/>
              <a:cxnLst/>
              <a:rect l="l" t="t" r="r" b="b"/>
              <a:pathLst>
                <a:path w="1812451" h="482038">
                  <a:moveTo>
                    <a:pt x="146050" y="482038"/>
                  </a:moveTo>
                  <a:lnTo>
                    <a:pt x="1666401" y="482038"/>
                  </a:lnTo>
                  <a:cubicBezTo>
                    <a:pt x="1746411" y="482038"/>
                    <a:pt x="1812451" y="415998"/>
                    <a:pt x="1812451" y="335988"/>
                  </a:cubicBezTo>
                  <a:lnTo>
                    <a:pt x="1812451" y="146050"/>
                  </a:lnTo>
                  <a:cubicBezTo>
                    <a:pt x="1812451" y="66040"/>
                    <a:pt x="1746411" y="0"/>
                    <a:pt x="166640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FFD8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877221" cy="550618"/>
            </a:xfrm>
            <a:custGeom>
              <a:avLst/>
              <a:gdLst/>
              <a:ahLst/>
              <a:cxnLst/>
              <a:rect l="l" t="t" r="r" b="b"/>
              <a:pathLst>
                <a:path w="1877221" h="550618">
                  <a:moveTo>
                    <a:pt x="1813721" y="74930"/>
                  </a:moveTo>
                  <a:cubicBezTo>
                    <a:pt x="1785781" y="30480"/>
                    <a:pt x="1736251" y="0"/>
                    <a:pt x="167910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9609" y="550618"/>
                  </a:cubicBezTo>
                  <a:lnTo>
                    <a:pt x="1718471" y="550618"/>
                  </a:lnTo>
                  <a:cubicBezTo>
                    <a:pt x="1806101" y="550618"/>
                    <a:pt x="1877221" y="479498"/>
                    <a:pt x="1877221" y="391868"/>
                  </a:cubicBezTo>
                  <a:lnTo>
                    <a:pt x="1877221" y="201930"/>
                  </a:lnTo>
                  <a:cubicBezTo>
                    <a:pt x="1877221" y="149860"/>
                    <a:pt x="1851821" y="104140"/>
                    <a:pt x="1813721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79101" y="12700"/>
                  </a:lnTo>
                  <a:cubicBezTo>
                    <a:pt x="1759111" y="12700"/>
                    <a:pt x="1825151" y="78740"/>
                    <a:pt x="1825151" y="158750"/>
                  </a:cubicBezTo>
                  <a:lnTo>
                    <a:pt x="1825151" y="348688"/>
                  </a:lnTo>
                  <a:cubicBezTo>
                    <a:pt x="1825151" y="428698"/>
                    <a:pt x="1759111" y="494738"/>
                    <a:pt x="1679101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865791" y="391868"/>
                  </a:moveTo>
                  <a:cubicBezTo>
                    <a:pt x="1865791" y="471878"/>
                    <a:pt x="1798481" y="537918"/>
                    <a:pt x="1718471" y="537918"/>
                  </a:cubicBezTo>
                  <a:lnTo>
                    <a:pt x="199609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680371" y="507438"/>
                  </a:lnTo>
                  <a:cubicBezTo>
                    <a:pt x="1768001" y="507438"/>
                    <a:pt x="1839121" y="436318"/>
                    <a:pt x="1839121" y="348688"/>
                  </a:cubicBezTo>
                  <a:lnTo>
                    <a:pt x="1839121" y="158750"/>
                  </a:lnTo>
                  <a:cubicBezTo>
                    <a:pt x="1839121" y="140970"/>
                    <a:pt x="1835311" y="123190"/>
                    <a:pt x="1830231" y="106680"/>
                  </a:cubicBezTo>
                  <a:cubicBezTo>
                    <a:pt x="1851821" y="132080"/>
                    <a:pt x="1865791" y="165100"/>
                    <a:pt x="1865791" y="201930"/>
                  </a:cubicBezTo>
                  <a:lnTo>
                    <a:pt x="1865791" y="39186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9073612">
            <a:off x="13867107" y="-1382341"/>
            <a:ext cx="3626547" cy="2123178"/>
          </a:xfrm>
          <a:custGeom>
            <a:avLst/>
            <a:gdLst/>
            <a:ahLst/>
            <a:cxnLst/>
            <a:rect l="l" t="t" r="r" b="b"/>
            <a:pathLst>
              <a:path w="3626547" h="2123178">
                <a:moveTo>
                  <a:pt x="0" y="0"/>
                </a:moveTo>
                <a:lnTo>
                  <a:pt x="3626547" y="0"/>
                </a:lnTo>
                <a:lnTo>
                  <a:pt x="3626547" y="2123178"/>
                </a:lnTo>
                <a:lnTo>
                  <a:pt x="0" y="21231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6398210" y="-20574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278783" y="1413792"/>
            <a:ext cx="13730433" cy="965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n-US" sz="8499">
                <a:solidFill>
                  <a:srgbClr val="000000"/>
                </a:solidFill>
                <a:latin typeface="Helvetica" pitchFamily="2" charset="0"/>
              </a:rPr>
              <a:t>EXCITING ACTIVITIES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5327" y="6691428"/>
            <a:ext cx="3315127" cy="354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6"/>
              </a:lnSpc>
            </a:pPr>
            <a:r>
              <a:rPr lang="en-US" sz="2696">
                <a:solidFill>
                  <a:srgbClr val="191919"/>
                </a:solidFill>
                <a:latin typeface="Helvetica" pitchFamily="2" charset="0"/>
              </a:rPr>
              <a:t>YACHT REGATTA</a:t>
            </a:r>
          </a:p>
        </p:txBody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9143999" y="4377071"/>
            <a:ext cx="8233302" cy="4631175"/>
            <a:chOff x="0" y="0"/>
            <a:chExt cx="1128903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7"/>
              <a:stretch>
                <a:fillRect t="-9250" b="-925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042932" y="8280508"/>
            <a:ext cx="4529300" cy="1455476"/>
            <a:chOff x="0" y="0"/>
            <a:chExt cx="1877221" cy="550618"/>
          </a:xfrm>
        </p:grpSpPr>
        <p:sp>
          <p:nvSpPr>
            <p:cNvPr id="15" name="Freeform 15"/>
            <p:cNvSpPr/>
            <p:nvPr/>
          </p:nvSpPr>
          <p:spPr>
            <a:xfrm>
              <a:off x="92710" y="106680"/>
              <a:ext cx="1773081" cy="431238"/>
            </a:xfrm>
            <a:custGeom>
              <a:avLst/>
              <a:gdLst/>
              <a:ahLst/>
              <a:cxnLst/>
              <a:rect l="l" t="t" r="r" b="b"/>
              <a:pathLst>
                <a:path w="1773081" h="431238">
                  <a:moveTo>
                    <a:pt x="1746411" y="242008"/>
                  </a:moveTo>
                  <a:cubicBezTo>
                    <a:pt x="1746411" y="329638"/>
                    <a:pt x="1670211" y="400758"/>
                    <a:pt x="1588931" y="400758"/>
                  </a:cubicBezTo>
                  <a:lnTo>
                    <a:pt x="66040" y="400758"/>
                  </a:lnTo>
                  <a:cubicBezTo>
                    <a:pt x="43180" y="400758"/>
                    <a:pt x="20320" y="395678"/>
                    <a:pt x="0" y="386788"/>
                  </a:cubicBezTo>
                  <a:cubicBezTo>
                    <a:pt x="26670" y="414728"/>
                    <a:pt x="63500" y="431238"/>
                    <a:pt x="105428" y="431238"/>
                  </a:cubicBezTo>
                  <a:lnTo>
                    <a:pt x="1627031" y="431238"/>
                  </a:lnTo>
                  <a:cubicBezTo>
                    <a:pt x="1707041" y="431238"/>
                    <a:pt x="1773081" y="365198"/>
                    <a:pt x="1773081" y="285188"/>
                  </a:cubicBezTo>
                  <a:lnTo>
                    <a:pt x="1773081" y="95250"/>
                  </a:lnTo>
                  <a:cubicBezTo>
                    <a:pt x="1773081" y="58420"/>
                    <a:pt x="1759111" y="25400"/>
                    <a:pt x="1737521" y="0"/>
                  </a:cubicBezTo>
                  <a:cubicBezTo>
                    <a:pt x="1743871" y="16510"/>
                    <a:pt x="1746411" y="34290"/>
                    <a:pt x="1746411" y="52070"/>
                  </a:cubicBezTo>
                  <a:lnTo>
                    <a:pt x="1746411" y="24200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2700" y="12700"/>
              <a:ext cx="1812451" cy="482038"/>
            </a:xfrm>
            <a:custGeom>
              <a:avLst/>
              <a:gdLst/>
              <a:ahLst/>
              <a:cxnLst/>
              <a:rect l="l" t="t" r="r" b="b"/>
              <a:pathLst>
                <a:path w="1812451" h="482038">
                  <a:moveTo>
                    <a:pt x="146050" y="482038"/>
                  </a:moveTo>
                  <a:lnTo>
                    <a:pt x="1666401" y="482038"/>
                  </a:lnTo>
                  <a:cubicBezTo>
                    <a:pt x="1746411" y="482038"/>
                    <a:pt x="1812451" y="415998"/>
                    <a:pt x="1812451" y="335988"/>
                  </a:cubicBezTo>
                  <a:lnTo>
                    <a:pt x="1812451" y="146050"/>
                  </a:lnTo>
                  <a:cubicBezTo>
                    <a:pt x="1812451" y="66040"/>
                    <a:pt x="1746411" y="0"/>
                    <a:pt x="166640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35988"/>
                  </a:lnTo>
                  <a:cubicBezTo>
                    <a:pt x="0" y="417268"/>
                    <a:pt x="66040" y="482038"/>
                    <a:pt x="146050" y="482038"/>
                  </a:cubicBezTo>
                  <a:close/>
                </a:path>
              </a:pathLst>
            </a:custGeom>
            <a:solidFill>
              <a:srgbClr val="FFD8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1877221" cy="550618"/>
            </a:xfrm>
            <a:custGeom>
              <a:avLst/>
              <a:gdLst/>
              <a:ahLst/>
              <a:cxnLst/>
              <a:rect l="l" t="t" r="r" b="b"/>
              <a:pathLst>
                <a:path w="1877221" h="550618">
                  <a:moveTo>
                    <a:pt x="1813721" y="74930"/>
                  </a:moveTo>
                  <a:cubicBezTo>
                    <a:pt x="1785781" y="30480"/>
                    <a:pt x="1736251" y="0"/>
                    <a:pt x="167910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48688"/>
                  </a:lnTo>
                  <a:cubicBezTo>
                    <a:pt x="0" y="400758"/>
                    <a:pt x="25400" y="446478"/>
                    <a:pt x="63500" y="475688"/>
                  </a:cubicBezTo>
                  <a:cubicBezTo>
                    <a:pt x="91440" y="520138"/>
                    <a:pt x="140970" y="550618"/>
                    <a:pt x="199609" y="550618"/>
                  </a:cubicBezTo>
                  <a:lnTo>
                    <a:pt x="1718471" y="550618"/>
                  </a:lnTo>
                  <a:cubicBezTo>
                    <a:pt x="1806101" y="550618"/>
                    <a:pt x="1877221" y="479498"/>
                    <a:pt x="1877221" y="391868"/>
                  </a:cubicBezTo>
                  <a:lnTo>
                    <a:pt x="1877221" y="201930"/>
                  </a:lnTo>
                  <a:cubicBezTo>
                    <a:pt x="1877221" y="149860"/>
                    <a:pt x="1851821" y="104140"/>
                    <a:pt x="1813721" y="74930"/>
                  </a:cubicBezTo>
                  <a:close/>
                  <a:moveTo>
                    <a:pt x="12700" y="34868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679101" y="12700"/>
                  </a:lnTo>
                  <a:cubicBezTo>
                    <a:pt x="1759111" y="12700"/>
                    <a:pt x="1825151" y="78740"/>
                    <a:pt x="1825151" y="158750"/>
                  </a:cubicBezTo>
                  <a:lnTo>
                    <a:pt x="1825151" y="348688"/>
                  </a:lnTo>
                  <a:cubicBezTo>
                    <a:pt x="1825151" y="428698"/>
                    <a:pt x="1759111" y="494738"/>
                    <a:pt x="1679101" y="494738"/>
                  </a:cubicBezTo>
                  <a:lnTo>
                    <a:pt x="158750" y="494738"/>
                  </a:lnTo>
                  <a:cubicBezTo>
                    <a:pt x="78740" y="494738"/>
                    <a:pt x="12700" y="429968"/>
                    <a:pt x="12700" y="348688"/>
                  </a:cubicBezTo>
                  <a:close/>
                  <a:moveTo>
                    <a:pt x="1865791" y="391868"/>
                  </a:moveTo>
                  <a:cubicBezTo>
                    <a:pt x="1865791" y="471878"/>
                    <a:pt x="1798481" y="537918"/>
                    <a:pt x="1718471" y="537918"/>
                  </a:cubicBezTo>
                  <a:lnTo>
                    <a:pt x="199609" y="537918"/>
                  </a:lnTo>
                  <a:cubicBezTo>
                    <a:pt x="157480" y="537918"/>
                    <a:pt x="120650" y="521408"/>
                    <a:pt x="93980" y="493468"/>
                  </a:cubicBezTo>
                  <a:cubicBezTo>
                    <a:pt x="114300" y="502358"/>
                    <a:pt x="135890" y="507438"/>
                    <a:pt x="160020" y="507438"/>
                  </a:cubicBezTo>
                  <a:lnTo>
                    <a:pt x="1680371" y="507438"/>
                  </a:lnTo>
                  <a:cubicBezTo>
                    <a:pt x="1768001" y="507438"/>
                    <a:pt x="1839121" y="436318"/>
                    <a:pt x="1839121" y="348688"/>
                  </a:cubicBezTo>
                  <a:lnTo>
                    <a:pt x="1839121" y="158750"/>
                  </a:lnTo>
                  <a:cubicBezTo>
                    <a:pt x="1839121" y="140970"/>
                    <a:pt x="1835311" y="123190"/>
                    <a:pt x="1830231" y="106680"/>
                  </a:cubicBezTo>
                  <a:cubicBezTo>
                    <a:pt x="1851821" y="132080"/>
                    <a:pt x="1865791" y="165100"/>
                    <a:pt x="1865791" y="201930"/>
                  </a:cubicBezTo>
                  <a:lnTo>
                    <a:pt x="1865791" y="391868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7958708" y="8769723"/>
            <a:ext cx="4485466" cy="47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7"/>
              </a:lnSpc>
            </a:pPr>
            <a:r>
              <a:rPr lang="en-US" sz="3647">
                <a:solidFill>
                  <a:srgbClr val="191919"/>
                </a:solidFill>
                <a:latin typeface="Helvetica" pitchFamily="2" charset="0"/>
              </a:rPr>
              <a:t>GRAFITTI TOUR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42272" y="-1346716"/>
            <a:ext cx="4750831" cy="4750831"/>
          </a:xfrm>
          <a:custGeom>
            <a:avLst/>
            <a:gdLst/>
            <a:ahLst/>
            <a:cxnLst/>
            <a:rect l="l" t="t" r="r" b="b"/>
            <a:pathLst>
              <a:path w="4750831" h="4750831">
                <a:moveTo>
                  <a:pt x="0" y="0"/>
                </a:moveTo>
                <a:lnTo>
                  <a:pt x="4750831" y="0"/>
                </a:lnTo>
                <a:lnTo>
                  <a:pt x="4750831" y="4750832"/>
                </a:lnTo>
                <a:lnTo>
                  <a:pt x="0" y="47508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3205867">
            <a:off x="14820319" y="7852593"/>
            <a:ext cx="5498761" cy="1789597"/>
          </a:xfrm>
          <a:custGeom>
            <a:avLst/>
            <a:gdLst/>
            <a:ahLst/>
            <a:cxnLst/>
            <a:rect l="l" t="t" r="r" b="b"/>
            <a:pathLst>
              <a:path w="5498761" h="1789597">
                <a:moveTo>
                  <a:pt x="0" y="0"/>
                </a:moveTo>
                <a:lnTo>
                  <a:pt x="5498761" y="0"/>
                </a:lnTo>
                <a:lnTo>
                  <a:pt x="5498761" y="1789597"/>
                </a:lnTo>
                <a:lnTo>
                  <a:pt x="0" y="17895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619512" y="3043329"/>
            <a:ext cx="11048975" cy="6214971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6"/>
              <a:stretch>
                <a:fillRect t="-9302" b="-930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970312" y="419100"/>
            <a:ext cx="10338994" cy="2859175"/>
            <a:chOff x="0" y="0"/>
            <a:chExt cx="17327581" cy="5682681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17264081" cy="5619181"/>
            </a:xfrm>
            <a:custGeom>
              <a:avLst/>
              <a:gdLst/>
              <a:ahLst/>
              <a:cxnLst/>
              <a:rect l="l" t="t" r="r" b="b"/>
              <a:pathLst>
                <a:path w="17264081" h="5619181">
                  <a:moveTo>
                    <a:pt x="17171372" y="5619181"/>
                  </a:moveTo>
                  <a:lnTo>
                    <a:pt x="92710" y="5619181"/>
                  </a:lnTo>
                  <a:cubicBezTo>
                    <a:pt x="41910" y="5619181"/>
                    <a:pt x="0" y="5577271"/>
                    <a:pt x="0" y="552647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7170101" y="0"/>
                  </a:lnTo>
                  <a:cubicBezTo>
                    <a:pt x="17220901" y="0"/>
                    <a:pt x="17262811" y="41910"/>
                    <a:pt x="17262811" y="92710"/>
                  </a:cubicBezTo>
                  <a:lnTo>
                    <a:pt x="17262811" y="5525201"/>
                  </a:lnTo>
                  <a:cubicBezTo>
                    <a:pt x="17264081" y="5577271"/>
                    <a:pt x="17222172" y="5619181"/>
                    <a:pt x="17171372" y="5619181"/>
                  </a:cubicBezTo>
                  <a:close/>
                </a:path>
              </a:pathLst>
            </a:custGeom>
            <a:solidFill>
              <a:srgbClr val="B2FCFA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7327581" cy="5682681"/>
            </a:xfrm>
            <a:custGeom>
              <a:avLst/>
              <a:gdLst/>
              <a:ahLst/>
              <a:cxnLst/>
              <a:rect l="l" t="t" r="r" b="b"/>
              <a:pathLst>
                <a:path w="17327581" h="5682681">
                  <a:moveTo>
                    <a:pt x="17203122" y="59690"/>
                  </a:moveTo>
                  <a:cubicBezTo>
                    <a:pt x="17238681" y="59690"/>
                    <a:pt x="17267892" y="88900"/>
                    <a:pt x="17267892" y="124460"/>
                  </a:cubicBezTo>
                  <a:lnTo>
                    <a:pt x="17267892" y="5558221"/>
                  </a:lnTo>
                  <a:cubicBezTo>
                    <a:pt x="17267892" y="5593781"/>
                    <a:pt x="17238681" y="5622991"/>
                    <a:pt x="17203122" y="5622991"/>
                  </a:cubicBezTo>
                  <a:lnTo>
                    <a:pt x="124460" y="5622991"/>
                  </a:lnTo>
                  <a:cubicBezTo>
                    <a:pt x="88900" y="5622991"/>
                    <a:pt x="59690" y="5593781"/>
                    <a:pt x="59690" y="555822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7203122" y="59690"/>
                  </a:lnTo>
                  <a:moveTo>
                    <a:pt x="17203122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558221"/>
                  </a:lnTo>
                  <a:cubicBezTo>
                    <a:pt x="0" y="5626801"/>
                    <a:pt x="55880" y="5682681"/>
                    <a:pt x="124460" y="5682681"/>
                  </a:cubicBezTo>
                  <a:lnTo>
                    <a:pt x="17203122" y="5682681"/>
                  </a:lnTo>
                  <a:cubicBezTo>
                    <a:pt x="17271701" y="5682681"/>
                    <a:pt x="17327581" y="5626801"/>
                    <a:pt x="17327581" y="5558221"/>
                  </a:cubicBezTo>
                  <a:lnTo>
                    <a:pt x="17327581" y="124460"/>
                  </a:lnTo>
                  <a:cubicBezTo>
                    <a:pt x="17327581" y="55880"/>
                    <a:pt x="17271701" y="0"/>
                    <a:pt x="17203122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367355" y="1184898"/>
            <a:ext cx="9544908" cy="1959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1"/>
              </a:lnSpc>
            </a:pPr>
            <a:r>
              <a:rPr lang="en-US" sz="9089">
                <a:solidFill>
                  <a:srgbClr val="191919"/>
                </a:solidFill>
                <a:latin typeface="Helvetica" pitchFamily="2" charset="0"/>
              </a:rPr>
              <a:t>THANK YOU FOR JOINING US!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E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20416" y="2279989"/>
            <a:ext cx="13847167" cy="3086100"/>
            <a:chOff x="0" y="0"/>
            <a:chExt cx="3646991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46991" cy="812800"/>
            </a:xfrm>
            <a:custGeom>
              <a:avLst/>
              <a:gdLst/>
              <a:ahLst/>
              <a:cxnLst/>
              <a:rect l="l" t="t" r="r" b="b"/>
              <a:pathLst>
                <a:path w="3646991" h="812800">
                  <a:moveTo>
                    <a:pt x="28514" y="0"/>
                  </a:moveTo>
                  <a:lnTo>
                    <a:pt x="3618476" y="0"/>
                  </a:lnTo>
                  <a:cubicBezTo>
                    <a:pt x="3626039" y="0"/>
                    <a:pt x="3633292" y="3004"/>
                    <a:pt x="3638639" y="8352"/>
                  </a:cubicBezTo>
                  <a:cubicBezTo>
                    <a:pt x="3643986" y="13699"/>
                    <a:pt x="3646991" y="20952"/>
                    <a:pt x="3646991" y="28514"/>
                  </a:cubicBezTo>
                  <a:lnTo>
                    <a:pt x="3646991" y="784286"/>
                  </a:lnTo>
                  <a:cubicBezTo>
                    <a:pt x="3646991" y="800034"/>
                    <a:pt x="3634224" y="812800"/>
                    <a:pt x="3618476" y="812800"/>
                  </a:cubicBezTo>
                  <a:lnTo>
                    <a:pt x="28514" y="812800"/>
                  </a:lnTo>
                  <a:cubicBezTo>
                    <a:pt x="12766" y="812800"/>
                    <a:pt x="0" y="800034"/>
                    <a:pt x="0" y="784286"/>
                  </a:cubicBezTo>
                  <a:lnTo>
                    <a:pt x="0" y="28514"/>
                  </a:lnTo>
                  <a:cubicBezTo>
                    <a:pt x="0" y="12766"/>
                    <a:pt x="12766" y="0"/>
                    <a:pt x="28514" y="0"/>
                  </a:cubicBezTo>
                  <a:close/>
                </a:path>
              </a:pathLst>
            </a:custGeom>
            <a:solidFill>
              <a:srgbClr val="DF8EC6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249372" y="6384234"/>
            <a:ext cx="7315200" cy="2239049"/>
          </a:xfrm>
          <a:custGeom>
            <a:avLst/>
            <a:gdLst/>
            <a:ahLst/>
            <a:cxnLst/>
            <a:rect l="l" t="t" r="r" b="b"/>
            <a:pathLst>
              <a:path w="7315200" h="2239049">
                <a:moveTo>
                  <a:pt x="0" y="0"/>
                </a:moveTo>
                <a:lnTo>
                  <a:pt x="7315200" y="0"/>
                </a:lnTo>
                <a:lnTo>
                  <a:pt x="7315200" y="2239050"/>
                </a:lnTo>
                <a:lnTo>
                  <a:pt x="0" y="2239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543395" y="3395429"/>
            <a:ext cx="13201211" cy="1264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18"/>
              </a:lnSpc>
            </a:pPr>
            <a:r>
              <a:rPr lang="en-US" sz="11022">
                <a:solidFill>
                  <a:srgbClr val="FFFFFF"/>
                </a:solidFill>
                <a:latin typeface="Helvetica" pitchFamily="2" charset="0"/>
              </a:rPr>
              <a:t>WHERE TO NEXT?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Offsite Memories Template - BoomPop</dc:title>
  <cp:revision>2</cp:revision>
  <dcterms:created xsi:type="dcterms:W3CDTF">2006-08-16T00:00:00Z</dcterms:created>
  <dcterms:modified xsi:type="dcterms:W3CDTF">2023-10-17T17:25:01Z</dcterms:modified>
  <dc:identifier>DAFxJ8inglw</dc:identifier>
</cp:coreProperties>
</file>