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T Flexa" panose="020B0604020202020204" charset="0"/>
      <p:regular r:id="rId14"/>
    </p:embeddedFont>
    <p:embeddedFont>
      <p:font typeface="Helvetica" panose="020B0604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8F97E9-DE61-4B4B-9178-57EF885D6B71}" v="4" dt="2023-10-12T21:32:14"/>
    <p1510:client id="{C58E8D85-2BDF-4A27-A5D7-017161E1BC06}" v="11" dt="2023-10-13T15:05:17.330"/>
    <p1510:client id="{CFF4D38F-0FD9-2148-BFEA-9914BD29E4A4}" v="2" dt="2023-10-13T14:43:50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73395-693A-9F4E-BBFE-0EF9A00358BD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87D01-3423-E644-B551-06AACB9A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4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87D01-3423-E644-B551-06AACB9A16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1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.png"/><Relationship Id="rId18" Type="http://schemas.openxmlformats.org/officeDocument/2006/relationships/image" Target="../media/image30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6.svg"/><Relationship Id="rId17" Type="http://schemas.openxmlformats.org/officeDocument/2006/relationships/image" Target="../media/image29.png"/><Relationship Id="rId2" Type="http://schemas.openxmlformats.org/officeDocument/2006/relationships/image" Target="../media/image20.png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.png"/><Relationship Id="rId5" Type="http://schemas.openxmlformats.org/officeDocument/2006/relationships/image" Target="../media/image23.svg"/><Relationship Id="rId15" Type="http://schemas.openxmlformats.org/officeDocument/2006/relationships/image" Target="../media/image1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.png"/><Relationship Id="rId18" Type="http://schemas.openxmlformats.org/officeDocument/2006/relationships/image" Target="../media/image35.svg"/><Relationship Id="rId3" Type="http://schemas.openxmlformats.org/officeDocument/2006/relationships/image" Target="../media/image32.svg"/><Relationship Id="rId7" Type="http://schemas.openxmlformats.org/officeDocument/2006/relationships/image" Target="../media/image25.svg"/><Relationship Id="rId12" Type="http://schemas.openxmlformats.org/officeDocument/2006/relationships/image" Target="../media/image6.svg"/><Relationship Id="rId17" Type="http://schemas.openxmlformats.org/officeDocument/2006/relationships/image" Target="../media/image34.png"/><Relationship Id="rId2" Type="http://schemas.openxmlformats.org/officeDocument/2006/relationships/image" Target="../media/image31.png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.png"/><Relationship Id="rId5" Type="http://schemas.openxmlformats.org/officeDocument/2006/relationships/image" Target="../media/image23.svg"/><Relationship Id="rId15" Type="http://schemas.openxmlformats.org/officeDocument/2006/relationships/image" Target="../media/image1.png"/><Relationship Id="rId10" Type="http://schemas.openxmlformats.org/officeDocument/2006/relationships/image" Target="../media/image33.jpe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.png"/><Relationship Id="rId18" Type="http://schemas.openxmlformats.org/officeDocument/2006/relationships/image" Target="../media/image40.svg"/><Relationship Id="rId3" Type="http://schemas.openxmlformats.org/officeDocument/2006/relationships/image" Target="../media/image37.svg"/><Relationship Id="rId7" Type="http://schemas.openxmlformats.org/officeDocument/2006/relationships/image" Target="../media/image25.svg"/><Relationship Id="rId12" Type="http://schemas.openxmlformats.org/officeDocument/2006/relationships/image" Target="../media/image6.svg"/><Relationship Id="rId17" Type="http://schemas.openxmlformats.org/officeDocument/2006/relationships/image" Target="../media/image39.png"/><Relationship Id="rId2" Type="http://schemas.openxmlformats.org/officeDocument/2006/relationships/image" Target="../media/image36.png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.png"/><Relationship Id="rId5" Type="http://schemas.openxmlformats.org/officeDocument/2006/relationships/image" Target="../media/image23.svg"/><Relationship Id="rId15" Type="http://schemas.openxmlformats.org/officeDocument/2006/relationships/image" Target="../media/image1.png"/><Relationship Id="rId10" Type="http://schemas.openxmlformats.org/officeDocument/2006/relationships/image" Target="../media/image38.jpe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0560" y="1753532"/>
            <a:ext cx="11530906" cy="7563256"/>
            <a:chOff x="0" y="0"/>
            <a:chExt cx="17327581" cy="11365362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7264081" cy="11301862"/>
            </a:xfrm>
            <a:custGeom>
              <a:avLst/>
              <a:gdLst/>
              <a:ahLst/>
              <a:cxnLst/>
              <a:rect l="l" t="t" r="r" b="b"/>
              <a:pathLst>
                <a:path w="17264081" h="11301862">
                  <a:moveTo>
                    <a:pt x="17171372" y="11301862"/>
                  </a:moveTo>
                  <a:lnTo>
                    <a:pt x="92710" y="11301862"/>
                  </a:lnTo>
                  <a:cubicBezTo>
                    <a:pt x="41910" y="11301862"/>
                    <a:pt x="0" y="11259952"/>
                    <a:pt x="0" y="112091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170101" y="0"/>
                  </a:lnTo>
                  <a:cubicBezTo>
                    <a:pt x="17220901" y="0"/>
                    <a:pt x="17262811" y="41910"/>
                    <a:pt x="17262811" y="92710"/>
                  </a:cubicBezTo>
                  <a:lnTo>
                    <a:pt x="17262811" y="11207883"/>
                  </a:lnTo>
                  <a:cubicBezTo>
                    <a:pt x="17264081" y="11259952"/>
                    <a:pt x="17222172" y="11301862"/>
                    <a:pt x="17171372" y="11301862"/>
                  </a:cubicBezTo>
                  <a:close/>
                </a:path>
              </a:pathLst>
            </a:custGeom>
            <a:solidFill>
              <a:srgbClr val="B2FC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7327581" cy="11365363"/>
            </a:xfrm>
            <a:custGeom>
              <a:avLst/>
              <a:gdLst/>
              <a:ahLst/>
              <a:cxnLst/>
              <a:rect l="l" t="t" r="r" b="b"/>
              <a:pathLst>
                <a:path w="17327581" h="11365363">
                  <a:moveTo>
                    <a:pt x="17203122" y="59690"/>
                  </a:moveTo>
                  <a:cubicBezTo>
                    <a:pt x="17238681" y="59690"/>
                    <a:pt x="17267892" y="88900"/>
                    <a:pt x="17267892" y="124460"/>
                  </a:cubicBezTo>
                  <a:lnTo>
                    <a:pt x="17267892" y="11240902"/>
                  </a:lnTo>
                  <a:cubicBezTo>
                    <a:pt x="17267892" y="11276463"/>
                    <a:pt x="17238681" y="11305673"/>
                    <a:pt x="17203122" y="11305673"/>
                  </a:cubicBezTo>
                  <a:lnTo>
                    <a:pt x="124460" y="11305673"/>
                  </a:lnTo>
                  <a:cubicBezTo>
                    <a:pt x="88900" y="11305673"/>
                    <a:pt x="59690" y="11276463"/>
                    <a:pt x="59690" y="112409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203122" y="59690"/>
                  </a:lnTo>
                  <a:moveTo>
                    <a:pt x="172031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240902"/>
                  </a:lnTo>
                  <a:cubicBezTo>
                    <a:pt x="0" y="11309483"/>
                    <a:pt x="55880" y="11365363"/>
                    <a:pt x="124460" y="11365363"/>
                  </a:cubicBezTo>
                  <a:lnTo>
                    <a:pt x="17203122" y="11365363"/>
                  </a:lnTo>
                  <a:cubicBezTo>
                    <a:pt x="17271701" y="11365363"/>
                    <a:pt x="17327581" y="11309483"/>
                    <a:pt x="17327581" y="11240902"/>
                  </a:cubicBezTo>
                  <a:lnTo>
                    <a:pt x="17327581" y="124460"/>
                  </a:lnTo>
                  <a:cubicBezTo>
                    <a:pt x="17327581" y="55880"/>
                    <a:pt x="17271701" y="0"/>
                    <a:pt x="1720312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270560" y="970213"/>
            <a:ext cx="11530906" cy="1041805"/>
            <a:chOff x="0" y="0"/>
            <a:chExt cx="17327581" cy="1565529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7264081" cy="1502029"/>
            </a:xfrm>
            <a:custGeom>
              <a:avLst/>
              <a:gdLst/>
              <a:ahLst/>
              <a:cxnLst/>
              <a:rect l="l" t="t" r="r" b="b"/>
              <a:pathLst>
                <a:path w="17264081" h="1502029">
                  <a:moveTo>
                    <a:pt x="17171372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170101" y="0"/>
                  </a:lnTo>
                  <a:cubicBezTo>
                    <a:pt x="17220901" y="0"/>
                    <a:pt x="17262811" y="41910"/>
                    <a:pt x="17262811" y="92710"/>
                  </a:cubicBezTo>
                  <a:lnTo>
                    <a:pt x="17262811" y="1408049"/>
                  </a:lnTo>
                  <a:cubicBezTo>
                    <a:pt x="17264081" y="1460119"/>
                    <a:pt x="17222172" y="1502029"/>
                    <a:pt x="17171372" y="1502029"/>
                  </a:cubicBezTo>
                  <a:close/>
                </a:path>
              </a:pathLst>
            </a:custGeom>
            <a:solidFill>
              <a:srgbClr val="5452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7327581" cy="1565529"/>
            </a:xfrm>
            <a:custGeom>
              <a:avLst/>
              <a:gdLst/>
              <a:ahLst/>
              <a:cxnLst/>
              <a:rect l="l" t="t" r="r" b="b"/>
              <a:pathLst>
                <a:path w="17327581" h="1565529">
                  <a:moveTo>
                    <a:pt x="17203122" y="59690"/>
                  </a:moveTo>
                  <a:cubicBezTo>
                    <a:pt x="17238681" y="59690"/>
                    <a:pt x="17267892" y="88900"/>
                    <a:pt x="17267892" y="124460"/>
                  </a:cubicBezTo>
                  <a:lnTo>
                    <a:pt x="17267892" y="1441069"/>
                  </a:lnTo>
                  <a:cubicBezTo>
                    <a:pt x="17267892" y="1476629"/>
                    <a:pt x="17238681" y="1505839"/>
                    <a:pt x="17203122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203122" y="59690"/>
                  </a:lnTo>
                  <a:moveTo>
                    <a:pt x="172031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7203122" y="1565529"/>
                  </a:lnTo>
                  <a:cubicBezTo>
                    <a:pt x="17271701" y="1565529"/>
                    <a:pt x="17327581" y="1509649"/>
                    <a:pt x="17327581" y="1441069"/>
                  </a:cubicBezTo>
                  <a:lnTo>
                    <a:pt x="17327581" y="124460"/>
                  </a:lnTo>
                  <a:cubicBezTo>
                    <a:pt x="17327581" y="55880"/>
                    <a:pt x="17271701" y="0"/>
                    <a:pt x="1720312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880110" y="7556643"/>
            <a:ext cx="4284752" cy="1226008"/>
            <a:chOff x="0" y="0"/>
            <a:chExt cx="1924345" cy="550618"/>
          </a:xfrm>
        </p:grpSpPr>
        <p:sp>
          <p:nvSpPr>
            <p:cNvPr id="9" name="Freeform 9"/>
            <p:cNvSpPr/>
            <p:nvPr/>
          </p:nvSpPr>
          <p:spPr>
            <a:xfrm>
              <a:off x="92710" y="106680"/>
              <a:ext cx="1820205" cy="431238"/>
            </a:xfrm>
            <a:custGeom>
              <a:avLst/>
              <a:gdLst/>
              <a:ahLst/>
              <a:cxnLst/>
              <a:rect l="l" t="t" r="r" b="b"/>
              <a:pathLst>
                <a:path w="1820205" h="431238">
                  <a:moveTo>
                    <a:pt x="1793535" y="242008"/>
                  </a:moveTo>
                  <a:cubicBezTo>
                    <a:pt x="1793535" y="329638"/>
                    <a:pt x="1717335" y="400758"/>
                    <a:pt x="1636055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728" y="431238"/>
                  </a:cubicBezTo>
                  <a:lnTo>
                    <a:pt x="1674155" y="431238"/>
                  </a:lnTo>
                  <a:cubicBezTo>
                    <a:pt x="1754165" y="431238"/>
                    <a:pt x="1820205" y="365198"/>
                    <a:pt x="1820205" y="285188"/>
                  </a:cubicBezTo>
                  <a:lnTo>
                    <a:pt x="1820205" y="95250"/>
                  </a:lnTo>
                  <a:cubicBezTo>
                    <a:pt x="1820205" y="58420"/>
                    <a:pt x="1806235" y="25400"/>
                    <a:pt x="1784645" y="0"/>
                  </a:cubicBezTo>
                  <a:cubicBezTo>
                    <a:pt x="1790995" y="16510"/>
                    <a:pt x="1793535" y="34290"/>
                    <a:pt x="1793535" y="52070"/>
                  </a:cubicBezTo>
                  <a:lnTo>
                    <a:pt x="1793535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1859575" cy="482038"/>
            </a:xfrm>
            <a:custGeom>
              <a:avLst/>
              <a:gdLst/>
              <a:ahLst/>
              <a:cxnLst/>
              <a:rect l="l" t="t" r="r" b="b"/>
              <a:pathLst>
                <a:path w="1859575" h="482038">
                  <a:moveTo>
                    <a:pt x="146050" y="482038"/>
                  </a:moveTo>
                  <a:lnTo>
                    <a:pt x="1713525" y="482038"/>
                  </a:lnTo>
                  <a:cubicBezTo>
                    <a:pt x="1793535" y="482038"/>
                    <a:pt x="1859575" y="415998"/>
                    <a:pt x="1859575" y="335988"/>
                  </a:cubicBezTo>
                  <a:lnTo>
                    <a:pt x="1859575" y="146050"/>
                  </a:lnTo>
                  <a:cubicBezTo>
                    <a:pt x="1859575" y="66040"/>
                    <a:pt x="1793535" y="0"/>
                    <a:pt x="171352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4B4E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924345" cy="550618"/>
            </a:xfrm>
            <a:custGeom>
              <a:avLst/>
              <a:gdLst/>
              <a:ahLst/>
              <a:cxnLst/>
              <a:rect l="l" t="t" r="r" b="b"/>
              <a:pathLst>
                <a:path w="1924345" h="550618">
                  <a:moveTo>
                    <a:pt x="1860845" y="74930"/>
                  </a:moveTo>
                  <a:cubicBezTo>
                    <a:pt x="1832905" y="30480"/>
                    <a:pt x="1783375" y="0"/>
                    <a:pt x="172622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956" y="550618"/>
                  </a:cubicBezTo>
                  <a:lnTo>
                    <a:pt x="1765595" y="550618"/>
                  </a:lnTo>
                  <a:cubicBezTo>
                    <a:pt x="1853225" y="550618"/>
                    <a:pt x="1924345" y="479498"/>
                    <a:pt x="1924345" y="391868"/>
                  </a:cubicBezTo>
                  <a:lnTo>
                    <a:pt x="1924345" y="201930"/>
                  </a:lnTo>
                  <a:cubicBezTo>
                    <a:pt x="1924345" y="149860"/>
                    <a:pt x="1898945" y="104140"/>
                    <a:pt x="1860845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726225" y="12700"/>
                  </a:lnTo>
                  <a:cubicBezTo>
                    <a:pt x="1806235" y="12700"/>
                    <a:pt x="1872275" y="78740"/>
                    <a:pt x="1872275" y="158750"/>
                  </a:cubicBezTo>
                  <a:lnTo>
                    <a:pt x="1872275" y="348688"/>
                  </a:lnTo>
                  <a:cubicBezTo>
                    <a:pt x="1872275" y="428698"/>
                    <a:pt x="1806235" y="494738"/>
                    <a:pt x="1726225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912915" y="391868"/>
                  </a:moveTo>
                  <a:cubicBezTo>
                    <a:pt x="1912915" y="471878"/>
                    <a:pt x="1845605" y="537918"/>
                    <a:pt x="1765595" y="537918"/>
                  </a:cubicBezTo>
                  <a:lnTo>
                    <a:pt x="199956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727495" y="507438"/>
                  </a:lnTo>
                  <a:cubicBezTo>
                    <a:pt x="1815125" y="507438"/>
                    <a:pt x="1886245" y="436318"/>
                    <a:pt x="1886245" y="348688"/>
                  </a:cubicBezTo>
                  <a:lnTo>
                    <a:pt x="1886245" y="158750"/>
                  </a:lnTo>
                  <a:cubicBezTo>
                    <a:pt x="1886245" y="140970"/>
                    <a:pt x="1882435" y="123190"/>
                    <a:pt x="1877355" y="106680"/>
                  </a:cubicBezTo>
                  <a:cubicBezTo>
                    <a:pt x="1898945" y="132080"/>
                    <a:pt x="1912915" y="165100"/>
                    <a:pt x="1912915" y="201930"/>
                  </a:cubicBezTo>
                  <a:lnTo>
                    <a:pt x="1912915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3703843" y="1291412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376494" y="1291412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049144" y="1291412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4" y="0"/>
                </a:lnTo>
                <a:lnTo>
                  <a:pt x="405874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5012675" y="3232158"/>
            <a:ext cx="8262650" cy="3819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18"/>
              </a:lnSpc>
            </a:pPr>
            <a:r>
              <a:rPr lang="en-US" sz="12022">
                <a:solidFill>
                  <a:srgbClr val="191919"/>
                </a:solidFill>
                <a:latin typeface="Helvetica" pitchFamily="2" charset="0"/>
              </a:rPr>
              <a:t>WELCOME</a:t>
            </a:r>
          </a:p>
          <a:p>
            <a:pPr algn="ctr">
              <a:lnSpc>
                <a:spcPts val="9618"/>
              </a:lnSpc>
            </a:pPr>
            <a:r>
              <a:rPr lang="en-US" sz="12000">
                <a:solidFill>
                  <a:srgbClr val="191919"/>
                </a:solidFill>
                <a:latin typeface="Helvetica" pitchFamily="2" charset="0"/>
                <a:ea typeface="Calibri"/>
                <a:cs typeface="Calibri"/>
              </a:rPr>
              <a:t>TO YOUR OFFSITE!</a:t>
            </a:r>
          </a:p>
        </p:txBody>
      </p:sp>
      <p:sp>
        <p:nvSpPr>
          <p:cNvPr id="16" name="Freeform 16"/>
          <p:cNvSpPr/>
          <p:nvPr/>
        </p:nvSpPr>
        <p:spPr>
          <a:xfrm>
            <a:off x="7853848" y="7915937"/>
            <a:ext cx="2323750" cy="507419"/>
          </a:xfrm>
          <a:custGeom>
            <a:avLst/>
            <a:gdLst/>
            <a:ahLst/>
            <a:cxnLst/>
            <a:rect l="l" t="t" r="r" b="b"/>
            <a:pathLst>
              <a:path w="2323750" h="507419">
                <a:moveTo>
                  <a:pt x="0" y="0"/>
                </a:moveTo>
                <a:lnTo>
                  <a:pt x="2323750" y="0"/>
                </a:lnTo>
                <a:lnTo>
                  <a:pt x="2323750" y="507419"/>
                </a:lnTo>
                <a:lnTo>
                  <a:pt x="0" y="5074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-2842272" y="-1346716"/>
            <a:ext cx="4750831" cy="4750831"/>
          </a:xfrm>
          <a:custGeom>
            <a:avLst/>
            <a:gdLst/>
            <a:ahLst/>
            <a:cxnLst/>
            <a:rect l="l" t="t" r="r" b="b"/>
            <a:pathLst>
              <a:path w="4750831" h="4750831">
                <a:moveTo>
                  <a:pt x="0" y="0"/>
                </a:moveTo>
                <a:lnTo>
                  <a:pt x="4750831" y="0"/>
                </a:lnTo>
                <a:lnTo>
                  <a:pt x="4750831" y="4750832"/>
                </a:lnTo>
                <a:lnTo>
                  <a:pt x="0" y="47508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3205867">
            <a:off x="14820319" y="7852593"/>
            <a:ext cx="5498761" cy="1789597"/>
          </a:xfrm>
          <a:custGeom>
            <a:avLst/>
            <a:gdLst/>
            <a:ahLst/>
            <a:cxnLst/>
            <a:rect l="l" t="t" r="r" b="b"/>
            <a:pathLst>
              <a:path w="5498761" h="1789597">
                <a:moveTo>
                  <a:pt x="0" y="0"/>
                </a:moveTo>
                <a:lnTo>
                  <a:pt x="5498761" y="0"/>
                </a:lnTo>
                <a:lnTo>
                  <a:pt x="5498761" y="1789597"/>
                </a:lnTo>
                <a:lnTo>
                  <a:pt x="0" y="17895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8686800" y="1355284"/>
            <a:ext cx="5709101" cy="406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en-US" sz="3599">
                <a:solidFill>
                  <a:srgbClr val="191919"/>
                </a:solidFill>
                <a:latin typeface="Helvetica" pitchFamily="2" charset="0"/>
              </a:rPr>
              <a:t>KICKOFF PRESENTATION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23607" y="3979997"/>
            <a:ext cx="6710068" cy="1945082"/>
            <a:chOff x="0" y="0"/>
            <a:chExt cx="10472218" cy="3035636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0408718" cy="2972136"/>
            </a:xfrm>
            <a:custGeom>
              <a:avLst/>
              <a:gdLst/>
              <a:ahLst/>
              <a:cxnLst/>
              <a:rect l="l" t="t" r="r" b="b"/>
              <a:pathLst>
                <a:path w="10408718" h="2972136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0472218" cy="3035637"/>
            </a:xfrm>
            <a:custGeom>
              <a:avLst/>
              <a:gdLst/>
              <a:ahLst/>
              <a:cxnLst/>
              <a:rect l="l" t="t" r="r" b="b"/>
              <a:pathLst>
                <a:path w="10472218" h="3035637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54325" y="7187465"/>
            <a:ext cx="6710068" cy="1945082"/>
            <a:chOff x="0" y="0"/>
            <a:chExt cx="10472218" cy="3035636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0408718" cy="2972136"/>
            </a:xfrm>
            <a:custGeom>
              <a:avLst/>
              <a:gdLst/>
              <a:ahLst/>
              <a:cxnLst/>
              <a:rect l="l" t="t" r="r" b="b"/>
              <a:pathLst>
                <a:path w="10408718" h="2972136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0472218" cy="3035637"/>
            </a:xfrm>
            <a:custGeom>
              <a:avLst/>
              <a:gdLst/>
              <a:ahLst/>
              <a:cxnLst/>
              <a:rect l="l" t="t" r="r" b="b"/>
              <a:pathLst>
                <a:path w="10472218" h="3035637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54325" y="3979997"/>
            <a:ext cx="6710068" cy="1945082"/>
            <a:chOff x="0" y="0"/>
            <a:chExt cx="10472218" cy="3035636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0408718" cy="2972136"/>
            </a:xfrm>
            <a:custGeom>
              <a:avLst/>
              <a:gdLst/>
              <a:ahLst/>
              <a:cxnLst/>
              <a:rect l="l" t="t" r="r" b="b"/>
              <a:pathLst>
                <a:path w="10408718" h="2972136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10472218" cy="3035637"/>
            </a:xfrm>
            <a:custGeom>
              <a:avLst/>
              <a:gdLst/>
              <a:ahLst/>
              <a:cxnLst/>
              <a:rect l="l" t="t" r="r" b="b"/>
              <a:pathLst>
                <a:path w="10472218" h="3035637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23607" y="7187465"/>
            <a:ext cx="6710068" cy="1945082"/>
            <a:chOff x="0" y="0"/>
            <a:chExt cx="10472218" cy="3035636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10408718" cy="2972136"/>
            </a:xfrm>
            <a:custGeom>
              <a:avLst/>
              <a:gdLst/>
              <a:ahLst/>
              <a:cxnLst/>
              <a:rect l="l" t="t" r="r" b="b"/>
              <a:pathLst>
                <a:path w="10408718" h="2972136">
                  <a:moveTo>
                    <a:pt x="10316008" y="2972136"/>
                  </a:moveTo>
                  <a:lnTo>
                    <a:pt x="92710" y="2972136"/>
                  </a:lnTo>
                  <a:cubicBezTo>
                    <a:pt x="41910" y="2972136"/>
                    <a:pt x="0" y="2930226"/>
                    <a:pt x="0" y="287942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0314739" y="0"/>
                  </a:lnTo>
                  <a:cubicBezTo>
                    <a:pt x="10365539" y="0"/>
                    <a:pt x="10407448" y="41910"/>
                    <a:pt x="10407448" y="92710"/>
                  </a:cubicBezTo>
                  <a:lnTo>
                    <a:pt x="10407448" y="2878156"/>
                  </a:lnTo>
                  <a:cubicBezTo>
                    <a:pt x="10408718" y="2930226"/>
                    <a:pt x="10366808" y="2972136"/>
                    <a:pt x="10316008" y="297213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10472218" cy="3035637"/>
            </a:xfrm>
            <a:custGeom>
              <a:avLst/>
              <a:gdLst/>
              <a:ahLst/>
              <a:cxnLst/>
              <a:rect l="l" t="t" r="r" b="b"/>
              <a:pathLst>
                <a:path w="10472218" h="3035637">
                  <a:moveTo>
                    <a:pt x="10347758" y="59690"/>
                  </a:moveTo>
                  <a:cubicBezTo>
                    <a:pt x="10383318" y="59690"/>
                    <a:pt x="10412528" y="88900"/>
                    <a:pt x="10412528" y="124460"/>
                  </a:cubicBezTo>
                  <a:lnTo>
                    <a:pt x="10412528" y="2911177"/>
                  </a:lnTo>
                  <a:cubicBezTo>
                    <a:pt x="10412528" y="2946737"/>
                    <a:pt x="10383318" y="2975946"/>
                    <a:pt x="10347758" y="2975946"/>
                  </a:cubicBezTo>
                  <a:lnTo>
                    <a:pt x="124460" y="2975946"/>
                  </a:lnTo>
                  <a:cubicBezTo>
                    <a:pt x="88900" y="2975946"/>
                    <a:pt x="59690" y="2946737"/>
                    <a:pt x="59690" y="291117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0347758" y="59690"/>
                  </a:lnTo>
                  <a:moveTo>
                    <a:pt x="1034775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11177"/>
                  </a:lnTo>
                  <a:cubicBezTo>
                    <a:pt x="0" y="2979756"/>
                    <a:pt x="55880" y="3035637"/>
                    <a:pt x="124460" y="3035637"/>
                  </a:cubicBezTo>
                  <a:lnTo>
                    <a:pt x="10347758" y="3035637"/>
                  </a:lnTo>
                  <a:cubicBezTo>
                    <a:pt x="10416339" y="3035637"/>
                    <a:pt x="10472218" y="2979756"/>
                    <a:pt x="10472218" y="2911177"/>
                  </a:cubicBezTo>
                  <a:lnTo>
                    <a:pt x="10472218" y="124460"/>
                  </a:lnTo>
                  <a:cubicBezTo>
                    <a:pt x="10472218" y="55880"/>
                    <a:pt x="10416339" y="0"/>
                    <a:pt x="10347758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349040" y="3400487"/>
            <a:ext cx="3667436" cy="1075716"/>
            <a:chOff x="0" y="0"/>
            <a:chExt cx="1877221" cy="550618"/>
          </a:xfrm>
        </p:grpSpPr>
        <p:sp>
          <p:nvSpPr>
            <p:cNvPr id="15" name="Freeform 15"/>
            <p:cNvSpPr/>
            <p:nvPr/>
          </p:nvSpPr>
          <p:spPr>
            <a:xfrm>
              <a:off x="92710" y="106680"/>
              <a:ext cx="1773081" cy="431238"/>
            </a:xfrm>
            <a:custGeom>
              <a:avLst/>
              <a:gdLst/>
              <a:ahLst/>
              <a:cxnLst/>
              <a:rect l="l" t="t" r="r" b="b"/>
              <a:pathLst>
                <a:path w="1773081" h="431238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1812451" cy="482038"/>
            </a:xfrm>
            <a:custGeom>
              <a:avLst/>
              <a:gdLst/>
              <a:ahLst/>
              <a:cxnLst/>
              <a:rect l="l" t="t" r="r" b="b"/>
              <a:pathLst>
                <a:path w="1812451" h="482038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A7F8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877221" cy="550618"/>
            </a:xfrm>
            <a:custGeom>
              <a:avLst/>
              <a:gdLst/>
              <a:ahLst/>
              <a:cxnLst/>
              <a:rect l="l" t="t" r="r" b="b"/>
              <a:pathLst>
                <a:path w="1877221" h="550618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090043" y="6649606"/>
            <a:ext cx="3667436" cy="1075716"/>
            <a:chOff x="0" y="0"/>
            <a:chExt cx="1877221" cy="550618"/>
          </a:xfrm>
        </p:grpSpPr>
        <p:sp>
          <p:nvSpPr>
            <p:cNvPr id="19" name="Freeform 19"/>
            <p:cNvSpPr/>
            <p:nvPr/>
          </p:nvSpPr>
          <p:spPr>
            <a:xfrm>
              <a:off x="92710" y="106680"/>
              <a:ext cx="1773081" cy="431238"/>
            </a:xfrm>
            <a:custGeom>
              <a:avLst/>
              <a:gdLst/>
              <a:ahLst/>
              <a:cxnLst/>
              <a:rect l="l" t="t" r="r" b="b"/>
              <a:pathLst>
                <a:path w="1773081" h="431238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2700" y="12700"/>
              <a:ext cx="1812451" cy="482038"/>
            </a:xfrm>
            <a:custGeom>
              <a:avLst/>
              <a:gdLst/>
              <a:ahLst/>
              <a:cxnLst/>
              <a:rect l="l" t="t" r="r" b="b"/>
              <a:pathLst>
                <a:path w="1812451" h="482038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B2FC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1877221" cy="550618"/>
            </a:xfrm>
            <a:custGeom>
              <a:avLst/>
              <a:gdLst/>
              <a:ahLst/>
              <a:cxnLst/>
              <a:rect l="l" t="t" r="r" b="b"/>
              <a:pathLst>
                <a:path w="1877221" h="550618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128143" y="3398415"/>
            <a:ext cx="3023836" cy="1075716"/>
            <a:chOff x="0" y="0"/>
            <a:chExt cx="1547786" cy="550618"/>
          </a:xfrm>
        </p:grpSpPr>
        <p:sp>
          <p:nvSpPr>
            <p:cNvPr id="23" name="Freeform 23"/>
            <p:cNvSpPr/>
            <p:nvPr/>
          </p:nvSpPr>
          <p:spPr>
            <a:xfrm>
              <a:off x="92710" y="106680"/>
              <a:ext cx="1443646" cy="431238"/>
            </a:xfrm>
            <a:custGeom>
              <a:avLst/>
              <a:gdLst/>
              <a:ahLst/>
              <a:cxnLst/>
              <a:rect l="l" t="t" r="r" b="b"/>
              <a:pathLst>
                <a:path w="1443646" h="431238">
                  <a:moveTo>
                    <a:pt x="1416976" y="242008"/>
                  </a:moveTo>
                  <a:cubicBezTo>
                    <a:pt x="1416976" y="329638"/>
                    <a:pt x="1340776" y="400758"/>
                    <a:pt x="1259496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328" y="431238"/>
                  </a:cubicBezTo>
                  <a:lnTo>
                    <a:pt x="1297596" y="431238"/>
                  </a:lnTo>
                  <a:cubicBezTo>
                    <a:pt x="1377606" y="431238"/>
                    <a:pt x="1443646" y="365198"/>
                    <a:pt x="1443646" y="285188"/>
                  </a:cubicBezTo>
                  <a:lnTo>
                    <a:pt x="1443646" y="95250"/>
                  </a:lnTo>
                  <a:cubicBezTo>
                    <a:pt x="1443646" y="58420"/>
                    <a:pt x="1429676" y="25400"/>
                    <a:pt x="1408086" y="0"/>
                  </a:cubicBezTo>
                  <a:cubicBezTo>
                    <a:pt x="1414436" y="16510"/>
                    <a:pt x="1416976" y="34290"/>
                    <a:pt x="1416976" y="52070"/>
                  </a:cubicBezTo>
                  <a:lnTo>
                    <a:pt x="1416976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700" y="12700"/>
              <a:ext cx="1483016" cy="482038"/>
            </a:xfrm>
            <a:custGeom>
              <a:avLst/>
              <a:gdLst/>
              <a:ahLst/>
              <a:cxnLst/>
              <a:rect l="l" t="t" r="r" b="b"/>
              <a:pathLst>
                <a:path w="1483016" h="482038">
                  <a:moveTo>
                    <a:pt x="146050" y="482038"/>
                  </a:moveTo>
                  <a:lnTo>
                    <a:pt x="1336966" y="482038"/>
                  </a:lnTo>
                  <a:cubicBezTo>
                    <a:pt x="1416976" y="482038"/>
                    <a:pt x="1483016" y="415998"/>
                    <a:pt x="1483016" y="335988"/>
                  </a:cubicBezTo>
                  <a:lnTo>
                    <a:pt x="1483016" y="146050"/>
                  </a:lnTo>
                  <a:cubicBezTo>
                    <a:pt x="1483016" y="66040"/>
                    <a:pt x="1416976" y="0"/>
                    <a:pt x="13369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FC9C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1547787" cy="550618"/>
            </a:xfrm>
            <a:custGeom>
              <a:avLst/>
              <a:gdLst/>
              <a:ahLst/>
              <a:cxnLst/>
              <a:rect l="l" t="t" r="r" b="b"/>
              <a:pathLst>
                <a:path w="1547787" h="550618">
                  <a:moveTo>
                    <a:pt x="1484286" y="74930"/>
                  </a:moveTo>
                  <a:cubicBezTo>
                    <a:pt x="1456346" y="30480"/>
                    <a:pt x="1406816" y="0"/>
                    <a:pt x="13496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182" y="550618"/>
                  </a:cubicBezTo>
                  <a:lnTo>
                    <a:pt x="1389036" y="550618"/>
                  </a:lnTo>
                  <a:cubicBezTo>
                    <a:pt x="1476666" y="550618"/>
                    <a:pt x="1547787" y="479498"/>
                    <a:pt x="1547787" y="391868"/>
                  </a:cubicBezTo>
                  <a:lnTo>
                    <a:pt x="1547787" y="201930"/>
                  </a:lnTo>
                  <a:cubicBezTo>
                    <a:pt x="1547786" y="149860"/>
                    <a:pt x="1522386" y="104140"/>
                    <a:pt x="1484286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49666" y="12700"/>
                  </a:lnTo>
                  <a:cubicBezTo>
                    <a:pt x="1429676" y="12700"/>
                    <a:pt x="1495716" y="78740"/>
                    <a:pt x="1495716" y="158750"/>
                  </a:cubicBezTo>
                  <a:lnTo>
                    <a:pt x="1495716" y="348688"/>
                  </a:lnTo>
                  <a:cubicBezTo>
                    <a:pt x="1495716" y="428698"/>
                    <a:pt x="1429676" y="494738"/>
                    <a:pt x="1349666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536356" y="391868"/>
                  </a:moveTo>
                  <a:cubicBezTo>
                    <a:pt x="1536356" y="471878"/>
                    <a:pt x="1469046" y="537918"/>
                    <a:pt x="1389036" y="537918"/>
                  </a:cubicBezTo>
                  <a:lnTo>
                    <a:pt x="197182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350936" y="507438"/>
                  </a:lnTo>
                  <a:cubicBezTo>
                    <a:pt x="1438566" y="507438"/>
                    <a:pt x="1509687" y="436318"/>
                    <a:pt x="1509687" y="348688"/>
                  </a:cubicBezTo>
                  <a:lnTo>
                    <a:pt x="1509687" y="158750"/>
                  </a:lnTo>
                  <a:cubicBezTo>
                    <a:pt x="1509687" y="140970"/>
                    <a:pt x="1505876" y="123190"/>
                    <a:pt x="1500796" y="106680"/>
                  </a:cubicBezTo>
                  <a:cubicBezTo>
                    <a:pt x="1522387" y="132080"/>
                    <a:pt x="1536356" y="165100"/>
                    <a:pt x="1536356" y="201930"/>
                  </a:cubicBezTo>
                  <a:lnTo>
                    <a:pt x="1536356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345865" y="6649606"/>
            <a:ext cx="3023836" cy="1075716"/>
            <a:chOff x="0" y="0"/>
            <a:chExt cx="1547786" cy="550618"/>
          </a:xfrm>
        </p:grpSpPr>
        <p:sp>
          <p:nvSpPr>
            <p:cNvPr id="27" name="Freeform 27"/>
            <p:cNvSpPr/>
            <p:nvPr/>
          </p:nvSpPr>
          <p:spPr>
            <a:xfrm>
              <a:off x="92710" y="106680"/>
              <a:ext cx="1443646" cy="431238"/>
            </a:xfrm>
            <a:custGeom>
              <a:avLst/>
              <a:gdLst/>
              <a:ahLst/>
              <a:cxnLst/>
              <a:rect l="l" t="t" r="r" b="b"/>
              <a:pathLst>
                <a:path w="1443646" h="431238">
                  <a:moveTo>
                    <a:pt x="1416976" y="242008"/>
                  </a:moveTo>
                  <a:cubicBezTo>
                    <a:pt x="1416976" y="329638"/>
                    <a:pt x="1340776" y="400758"/>
                    <a:pt x="1259496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328" y="431238"/>
                  </a:cubicBezTo>
                  <a:lnTo>
                    <a:pt x="1297596" y="431238"/>
                  </a:lnTo>
                  <a:cubicBezTo>
                    <a:pt x="1377606" y="431238"/>
                    <a:pt x="1443646" y="365198"/>
                    <a:pt x="1443646" y="285188"/>
                  </a:cubicBezTo>
                  <a:lnTo>
                    <a:pt x="1443646" y="95250"/>
                  </a:lnTo>
                  <a:cubicBezTo>
                    <a:pt x="1443646" y="58420"/>
                    <a:pt x="1429676" y="25400"/>
                    <a:pt x="1408086" y="0"/>
                  </a:cubicBezTo>
                  <a:cubicBezTo>
                    <a:pt x="1414436" y="16510"/>
                    <a:pt x="1416976" y="34290"/>
                    <a:pt x="1416976" y="52070"/>
                  </a:cubicBezTo>
                  <a:lnTo>
                    <a:pt x="1416976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2700" y="12700"/>
              <a:ext cx="1483016" cy="482038"/>
            </a:xfrm>
            <a:custGeom>
              <a:avLst/>
              <a:gdLst/>
              <a:ahLst/>
              <a:cxnLst/>
              <a:rect l="l" t="t" r="r" b="b"/>
              <a:pathLst>
                <a:path w="1483016" h="482038">
                  <a:moveTo>
                    <a:pt x="146050" y="482038"/>
                  </a:moveTo>
                  <a:lnTo>
                    <a:pt x="1336966" y="482038"/>
                  </a:lnTo>
                  <a:cubicBezTo>
                    <a:pt x="1416976" y="482038"/>
                    <a:pt x="1483016" y="415998"/>
                    <a:pt x="1483016" y="335988"/>
                  </a:cubicBezTo>
                  <a:lnTo>
                    <a:pt x="1483016" y="146050"/>
                  </a:lnTo>
                  <a:cubicBezTo>
                    <a:pt x="1483016" y="66040"/>
                    <a:pt x="1416976" y="0"/>
                    <a:pt x="13369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D5F27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547787" cy="550618"/>
            </a:xfrm>
            <a:custGeom>
              <a:avLst/>
              <a:gdLst/>
              <a:ahLst/>
              <a:cxnLst/>
              <a:rect l="l" t="t" r="r" b="b"/>
              <a:pathLst>
                <a:path w="1547787" h="550618">
                  <a:moveTo>
                    <a:pt x="1484286" y="74930"/>
                  </a:moveTo>
                  <a:cubicBezTo>
                    <a:pt x="1456346" y="30480"/>
                    <a:pt x="1406816" y="0"/>
                    <a:pt x="13496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182" y="550618"/>
                  </a:cubicBezTo>
                  <a:lnTo>
                    <a:pt x="1389036" y="550618"/>
                  </a:lnTo>
                  <a:cubicBezTo>
                    <a:pt x="1476666" y="550618"/>
                    <a:pt x="1547787" y="479498"/>
                    <a:pt x="1547787" y="391868"/>
                  </a:cubicBezTo>
                  <a:lnTo>
                    <a:pt x="1547787" y="201930"/>
                  </a:lnTo>
                  <a:cubicBezTo>
                    <a:pt x="1547786" y="149860"/>
                    <a:pt x="1522386" y="104140"/>
                    <a:pt x="1484286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49666" y="12700"/>
                  </a:lnTo>
                  <a:cubicBezTo>
                    <a:pt x="1429676" y="12700"/>
                    <a:pt x="1495716" y="78740"/>
                    <a:pt x="1495716" y="158750"/>
                  </a:cubicBezTo>
                  <a:lnTo>
                    <a:pt x="1495716" y="348688"/>
                  </a:lnTo>
                  <a:cubicBezTo>
                    <a:pt x="1495716" y="428698"/>
                    <a:pt x="1429676" y="494738"/>
                    <a:pt x="1349666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536356" y="391868"/>
                  </a:moveTo>
                  <a:cubicBezTo>
                    <a:pt x="1536356" y="471878"/>
                    <a:pt x="1469046" y="537918"/>
                    <a:pt x="1389036" y="537918"/>
                  </a:cubicBezTo>
                  <a:lnTo>
                    <a:pt x="197182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350936" y="507438"/>
                  </a:lnTo>
                  <a:cubicBezTo>
                    <a:pt x="1438566" y="507438"/>
                    <a:pt x="1509687" y="436318"/>
                    <a:pt x="1509687" y="348688"/>
                  </a:cubicBezTo>
                  <a:lnTo>
                    <a:pt x="1509687" y="158750"/>
                  </a:lnTo>
                  <a:cubicBezTo>
                    <a:pt x="1509687" y="140970"/>
                    <a:pt x="1505876" y="123190"/>
                    <a:pt x="1500796" y="106680"/>
                  </a:cubicBezTo>
                  <a:cubicBezTo>
                    <a:pt x="1522387" y="132080"/>
                    <a:pt x="1536356" y="165100"/>
                    <a:pt x="1536356" y="201930"/>
                  </a:cubicBezTo>
                  <a:lnTo>
                    <a:pt x="1536356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 rot="9073612">
            <a:off x="-969352" y="-151740"/>
            <a:ext cx="3626547" cy="2123178"/>
          </a:xfrm>
          <a:custGeom>
            <a:avLst/>
            <a:gdLst/>
            <a:ahLst/>
            <a:cxnLst/>
            <a:rect l="l" t="t" r="r" b="b"/>
            <a:pathLst>
              <a:path w="3626547" h="2123178">
                <a:moveTo>
                  <a:pt x="0" y="0"/>
                </a:moveTo>
                <a:lnTo>
                  <a:pt x="3626547" y="0"/>
                </a:lnTo>
                <a:lnTo>
                  <a:pt x="3626547" y="2123178"/>
                </a:lnTo>
                <a:lnTo>
                  <a:pt x="0" y="21231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5240425" y="768365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3744376" y="747822"/>
            <a:ext cx="10799247" cy="1826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8499">
                <a:solidFill>
                  <a:srgbClr val="000000"/>
                </a:solidFill>
                <a:latin typeface="Helvetica" pitchFamily="2" charset="0"/>
              </a:rPr>
              <a:t>3 DAYS IN </a:t>
            </a:r>
          </a:p>
          <a:p>
            <a:pPr algn="ctr">
              <a:lnSpc>
                <a:spcPts val="6799"/>
              </a:lnSpc>
            </a:pPr>
            <a:r>
              <a:rPr lang="en-US" sz="8499">
                <a:solidFill>
                  <a:srgbClr val="000000"/>
                </a:solidFill>
                <a:latin typeface="Helvetica" pitchFamily="2" charset="0"/>
              </a:rPr>
              <a:t>SAN FRANCISCO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50766" y="3771377"/>
            <a:ext cx="3315127" cy="35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Helvetica" pitchFamily="2" charset="0"/>
              </a:rPr>
              <a:t>INTRODUCTION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411843" y="6997477"/>
            <a:ext cx="3023836" cy="35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Helvetica" pitchFamily="2" charset="0"/>
              </a:rPr>
              <a:t>CONCLUSION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433018" y="3736761"/>
            <a:ext cx="2414087" cy="35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Helvetica" pitchFamily="2" charset="0"/>
              </a:rPr>
              <a:t>GOALS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349040" y="4962525"/>
            <a:ext cx="578734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Elaborate on what you want to discuss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266409" y="8057283"/>
            <a:ext cx="5748513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Elaborate on what you want to discuss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266409" y="4952538"/>
            <a:ext cx="5485900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191919"/>
                </a:solidFill>
                <a:latin typeface="GT Flexa"/>
              </a:rPr>
              <a:t>Elaborate on what you want to discuss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349040" y="8057283"/>
            <a:ext cx="5787342" cy="36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Elaborate on what you want to discuss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662569" y="7028455"/>
            <a:ext cx="2414087" cy="35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Helvetica" pitchFamily="2" charset="0"/>
              </a:rPr>
              <a:t>AGENDA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269466" y="3103027"/>
            <a:ext cx="4989834" cy="4820244"/>
            <a:chOff x="0" y="0"/>
            <a:chExt cx="7787497" cy="7522822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7723997" cy="7459322"/>
            </a:xfrm>
            <a:custGeom>
              <a:avLst/>
              <a:gdLst/>
              <a:ahLst/>
              <a:cxnLst/>
              <a:rect l="l" t="t" r="r" b="b"/>
              <a:pathLst>
                <a:path w="7723997" h="7459322">
                  <a:moveTo>
                    <a:pt x="7631286" y="7459322"/>
                  </a:moveTo>
                  <a:lnTo>
                    <a:pt x="92710" y="7459322"/>
                  </a:lnTo>
                  <a:cubicBezTo>
                    <a:pt x="41910" y="7459322"/>
                    <a:pt x="0" y="7417412"/>
                    <a:pt x="0" y="736661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30016" y="0"/>
                  </a:lnTo>
                  <a:cubicBezTo>
                    <a:pt x="7680816" y="0"/>
                    <a:pt x="7722726" y="41910"/>
                    <a:pt x="7722726" y="92710"/>
                  </a:cubicBezTo>
                  <a:lnTo>
                    <a:pt x="7722726" y="7365343"/>
                  </a:lnTo>
                  <a:cubicBezTo>
                    <a:pt x="7723997" y="7417412"/>
                    <a:pt x="7682086" y="7459322"/>
                    <a:pt x="7631286" y="745932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787497" cy="7522822"/>
            </a:xfrm>
            <a:custGeom>
              <a:avLst/>
              <a:gdLst/>
              <a:ahLst/>
              <a:cxnLst/>
              <a:rect l="l" t="t" r="r" b="b"/>
              <a:pathLst>
                <a:path w="7787497" h="7522822">
                  <a:moveTo>
                    <a:pt x="7663036" y="59690"/>
                  </a:moveTo>
                  <a:cubicBezTo>
                    <a:pt x="7698597" y="59690"/>
                    <a:pt x="7727807" y="88900"/>
                    <a:pt x="7727807" y="124460"/>
                  </a:cubicBezTo>
                  <a:lnTo>
                    <a:pt x="7727807" y="7398362"/>
                  </a:lnTo>
                  <a:cubicBezTo>
                    <a:pt x="7727807" y="7433922"/>
                    <a:pt x="7698597" y="7463132"/>
                    <a:pt x="7663036" y="7463132"/>
                  </a:cubicBezTo>
                  <a:lnTo>
                    <a:pt x="124460" y="7463132"/>
                  </a:lnTo>
                  <a:cubicBezTo>
                    <a:pt x="88900" y="7463132"/>
                    <a:pt x="59690" y="7433922"/>
                    <a:pt x="59690" y="739836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63037" y="59690"/>
                  </a:lnTo>
                  <a:moveTo>
                    <a:pt x="766303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98362"/>
                  </a:lnTo>
                  <a:cubicBezTo>
                    <a:pt x="0" y="7466943"/>
                    <a:pt x="55880" y="7522822"/>
                    <a:pt x="124460" y="7522822"/>
                  </a:cubicBezTo>
                  <a:lnTo>
                    <a:pt x="7663037" y="7522822"/>
                  </a:lnTo>
                  <a:cubicBezTo>
                    <a:pt x="7731616" y="7522822"/>
                    <a:pt x="7787497" y="7466943"/>
                    <a:pt x="7787497" y="7398362"/>
                  </a:cubicBezTo>
                  <a:lnTo>
                    <a:pt x="7787497" y="124460"/>
                  </a:lnTo>
                  <a:cubicBezTo>
                    <a:pt x="7787497" y="55880"/>
                    <a:pt x="7731616" y="0"/>
                    <a:pt x="7663037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50362" y="3103027"/>
            <a:ext cx="4989834" cy="4820244"/>
            <a:chOff x="0" y="0"/>
            <a:chExt cx="7787497" cy="7522822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7723997" cy="7459322"/>
            </a:xfrm>
            <a:custGeom>
              <a:avLst/>
              <a:gdLst/>
              <a:ahLst/>
              <a:cxnLst/>
              <a:rect l="l" t="t" r="r" b="b"/>
              <a:pathLst>
                <a:path w="7723997" h="7459322">
                  <a:moveTo>
                    <a:pt x="7631286" y="7459322"/>
                  </a:moveTo>
                  <a:lnTo>
                    <a:pt x="92710" y="7459322"/>
                  </a:lnTo>
                  <a:cubicBezTo>
                    <a:pt x="41910" y="7459322"/>
                    <a:pt x="0" y="7417412"/>
                    <a:pt x="0" y="736661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30016" y="0"/>
                  </a:lnTo>
                  <a:cubicBezTo>
                    <a:pt x="7680816" y="0"/>
                    <a:pt x="7722726" y="41910"/>
                    <a:pt x="7722726" y="92710"/>
                  </a:cubicBezTo>
                  <a:lnTo>
                    <a:pt x="7722726" y="7365343"/>
                  </a:lnTo>
                  <a:cubicBezTo>
                    <a:pt x="7723997" y="7417412"/>
                    <a:pt x="7682086" y="7459322"/>
                    <a:pt x="7631286" y="745932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7787497" cy="7522822"/>
            </a:xfrm>
            <a:custGeom>
              <a:avLst/>
              <a:gdLst/>
              <a:ahLst/>
              <a:cxnLst/>
              <a:rect l="l" t="t" r="r" b="b"/>
              <a:pathLst>
                <a:path w="7787497" h="7522822">
                  <a:moveTo>
                    <a:pt x="7663036" y="59690"/>
                  </a:moveTo>
                  <a:cubicBezTo>
                    <a:pt x="7698597" y="59690"/>
                    <a:pt x="7727807" y="88900"/>
                    <a:pt x="7727807" y="124460"/>
                  </a:cubicBezTo>
                  <a:lnTo>
                    <a:pt x="7727807" y="7398362"/>
                  </a:lnTo>
                  <a:cubicBezTo>
                    <a:pt x="7727807" y="7433922"/>
                    <a:pt x="7698597" y="7463132"/>
                    <a:pt x="7663036" y="7463132"/>
                  </a:cubicBezTo>
                  <a:lnTo>
                    <a:pt x="124460" y="7463132"/>
                  </a:lnTo>
                  <a:cubicBezTo>
                    <a:pt x="88900" y="7463132"/>
                    <a:pt x="59690" y="7433922"/>
                    <a:pt x="59690" y="739836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63037" y="59690"/>
                  </a:lnTo>
                  <a:moveTo>
                    <a:pt x="766303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98362"/>
                  </a:lnTo>
                  <a:cubicBezTo>
                    <a:pt x="0" y="7466943"/>
                    <a:pt x="55880" y="7522822"/>
                    <a:pt x="124460" y="7522822"/>
                  </a:cubicBezTo>
                  <a:lnTo>
                    <a:pt x="7663037" y="7522822"/>
                  </a:lnTo>
                  <a:cubicBezTo>
                    <a:pt x="7731616" y="7522822"/>
                    <a:pt x="7787497" y="7466943"/>
                    <a:pt x="7787497" y="7398362"/>
                  </a:cubicBezTo>
                  <a:lnTo>
                    <a:pt x="7787497" y="124460"/>
                  </a:lnTo>
                  <a:cubicBezTo>
                    <a:pt x="7787497" y="55880"/>
                    <a:pt x="7731616" y="0"/>
                    <a:pt x="7663037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3452" y="2933932"/>
            <a:ext cx="4989834" cy="4820244"/>
            <a:chOff x="0" y="0"/>
            <a:chExt cx="7787497" cy="7522822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7723997" cy="7459322"/>
            </a:xfrm>
            <a:custGeom>
              <a:avLst/>
              <a:gdLst/>
              <a:ahLst/>
              <a:cxnLst/>
              <a:rect l="l" t="t" r="r" b="b"/>
              <a:pathLst>
                <a:path w="7723997" h="7459322">
                  <a:moveTo>
                    <a:pt x="7631286" y="7459322"/>
                  </a:moveTo>
                  <a:lnTo>
                    <a:pt x="92710" y="7459322"/>
                  </a:lnTo>
                  <a:cubicBezTo>
                    <a:pt x="41910" y="7459322"/>
                    <a:pt x="0" y="7417412"/>
                    <a:pt x="0" y="736661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30016" y="0"/>
                  </a:lnTo>
                  <a:cubicBezTo>
                    <a:pt x="7680816" y="0"/>
                    <a:pt x="7722726" y="41910"/>
                    <a:pt x="7722726" y="92710"/>
                  </a:cubicBezTo>
                  <a:lnTo>
                    <a:pt x="7722726" y="7365343"/>
                  </a:lnTo>
                  <a:cubicBezTo>
                    <a:pt x="7723997" y="7417412"/>
                    <a:pt x="7682086" y="7459322"/>
                    <a:pt x="7631286" y="745932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7787497" cy="7522822"/>
            </a:xfrm>
            <a:custGeom>
              <a:avLst/>
              <a:gdLst/>
              <a:ahLst/>
              <a:cxnLst/>
              <a:rect l="l" t="t" r="r" b="b"/>
              <a:pathLst>
                <a:path w="7787497" h="7522822">
                  <a:moveTo>
                    <a:pt x="7663036" y="59690"/>
                  </a:moveTo>
                  <a:cubicBezTo>
                    <a:pt x="7698597" y="59690"/>
                    <a:pt x="7727807" y="88900"/>
                    <a:pt x="7727807" y="124460"/>
                  </a:cubicBezTo>
                  <a:lnTo>
                    <a:pt x="7727807" y="7398362"/>
                  </a:lnTo>
                  <a:cubicBezTo>
                    <a:pt x="7727807" y="7433922"/>
                    <a:pt x="7698597" y="7463132"/>
                    <a:pt x="7663036" y="7463132"/>
                  </a:cubicBezTo>
                  <a:lnTo>
                    <a:pt x="124460" y="7463132"/>
                  </a:lnTo>
                  <a:cubicBezTo>
                    <a:pt x="88900" y="7463132"/>
                    <a:pt x="59690" y="7433922"/>
                    <a:pt x="59690" y="739836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63037" y="59690"/>
                  </a:lnTo>
                  <a:moveTo>
                    <a:pt x="766303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98362"/>
                  </a:lnTo>
                  <a:cubicBezTo>
                    <a:pt x="0" y="7466943"/>
                    <a:pt x="55880" y="7522822"/>
                    <a:pt x="124460" y="7522822"/>
                  </a:cubicBezTo>
                  <a:lnTo>
                    <a:pt x="7663037" y="7522822"/>
                  </a:lnTo>
                  <a:cubicBezTo>
                    <a:pt x="7731616" y="7522822"/>
                    <a:pt x="7787497" y="7466943"/>
                    <a:pt x="7787497" y="7398362"/>
                  </a:cubicBezTo>
                  <a:lnTo>
                    <a:pt x="7787497" y="124460"/>
                  </a:lnTo>
                  <a:cubicBezTo>
                    <a:pt x="7787497" y="55880"/>
                    <a:pt x="7731616" y="0"/>
                    <a:pt x="7663037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58655" y="2611379"/>
            <a:ext cx="3173249" cy="1075716"/>
            <a:chOff x="0" y="0"/>
            <a:chExt cx="1624265" cy="550618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1520125" cy="431238"/>
            </a:xfrm>
            <a:custGeom>
              <a:avLst/>
              <a:gdLst/>
              <a:ahLst/>
              <a:cxnLst/>
              <a:rect l="l" t="t" r="r" b="b"/>
              <a:pathLst>
                <a:path w="1520125" h="431238">
                  <a:moveTo>
                    <a:pt x="1493455" y="242008"/>
                  </a:moveTo>
                  <a:cubicBezTo>
                    <a:pt x="1493455" y="329638"/>
                    <a:pt x="1417255" y="400758"/>
                    <a:pt x="1335975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816" y="431238"/>
                  </a:cubicBezTo>
                  <a:lnTo>
                    <a:pt x="1374075" y="431238"/>
                  </a:lnTo>
                  <a:cubicBezTo>
                    <a:pt x="1454085" y="431238"/>
                    <a:pt x="1520125" y="365198"/>
                    <a:pt x="1520125" y="285188"/>
                  </a:cubicBezTo>
                  <a:lnTo>
                    <a:pt x="1520125" y="95250"/>
                  </a:lnTo>
                  <a:cubicBezTo>
                    <a:pt x="1520125" y="58420"/>
                    <a:pt x="1506155" y="25400"/>
                    <a:pt x="1484565" y="0"/>
                  </a:cubicBezTo>
                  <a:cubicBezTo>
                    <a:pt x="1490915" y="16510"/>
                    <a:pt x="1493455" y="34290"/>
                    <a:pt x="1493455" y="52070"/>
                  </a:cubicBezTo>
                  <a:lnTo>
                    <a:pt x="1493455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1559495" cy="482038"/>
            </a:xfrm>
            <a:custGeom>
              <a:avLst/>
              <a:gdLst/>
              <a:ahLst/>
              <a:cxnLst/>
              <a:rect l="l" t="t" r="r" b="b"/>
              <a:pathLst>
                <a:path w="1559495" h="482038">
                  <a:moveTo>
                    <a:pt x="146050" y="482038"/>
                  </a:moveTo>
                  <a:lnTo>
                    <a:pt x="1413445" y="482038"/>
                  </a:lnTo>
                  <a:cubicBezTo>
                    <a:pt x="1493455" y="482038"/>
                    <a:pt x="1559495" y="415998"/>
                    <a:pt x="1559495" y="335988"/>
                  </a:cubicBezTo>
                  <a:lnTo>
                    <a:pt x="1559495" y="146050"/>
                  </a:lnTo>
                  <a:cubicBezTo>
                    <a:pt x="1559495" y="66040"/>
                    <a:pt x="1493455" y="0"/>
                    <a:pt x="141344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B2FC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624265" cy="550618"/>
            </a:xfrm>
            <a:custGeom>
              <a:avLst/>
              <a:gdLst/>
              <a:ahLst/>
              <a:cxnLst/>
              <a:rect l="l" t="t" r="r" b="b"/>
              <a:pathLst>
                <a:path w="1624265" h="550618">
                  <a:moveTo>
                    <a:pt x="1560765" y="74930"/>
                  </a:moveTo>
                  <a:cubicBezTo>
                    <a:pt x="1532825" y="30480"/>
                    <a:pt x="1483295" y="0"/>
                    <a:pt x="142614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745" y="550618"/>
                  </a:cubicBezTo>
                  <a:lnTo>
                    <a:pt x="1465515" y="550618"/>
                  </a:lnTo>
                  <a:cubicBezTo>
                    <a:pt x="1553145" y="550618"/>
                    <a:pt x="1624265" y="479498"/>
                    <a:pt x="1624265" y="391868"/>
                  </a:cubicBezTo>
                  <a:lnTo>
                    <a:pt x="1624265" y="201930"/>
                  </a:lnTo>
                  <a:cubicBezTo>
                    <a:pt x="1624265" y="149860"/>
                    <a:pt x="1598865" y="104140"/>
                    <a:pt x="1560765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26145" y="12700"/>
                  </a:lnTo>
                  <a:cubicBezTo>
                    <a:pt x="1506155" y="12700"/>
                    <a:pt x="1572195" y="78740"/>
                    <a:pt x="1572195" y="158750"/>
                  </a:cubicBezTo>
                  <a:lnTo>
                    <a:pt x="1572195" y="348688"/>
                  </a:lnTo>
                  <a:cubicBezTo>
                    <a:pt x="1572195" y="428698"/>
                    <a:pt x="1506155" y="494738"/>
                    <a:pt x="1426145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612835" y="391868"/>
                  </a:moveTo>
                  <a:cubicBezTo>
                    <a:pt x="1612835" y="471878"/>
                    <a:pt x="1545525" y="537918"/>
                    <a:pt x="1465515" y="537918"/>
                  </a:cubicBezTo>
                  <a:lnTo>
                    <a:pt x="197745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427415" y="507438"/>
                  </a:lnTo>
                  <a:cubicBezTo>
                    <a:pt x="1515045" y="507438"/>
                    <a:pt x="1586165" y="436318"/>
                    <a:pt x="1586165" y="348688"/>
                  </a:cubicBezTo>
                  <a:lnTo>
                    <a:pt x="1586165" y="158750"/>
                  </a:lnTo>
                  <a:cubicBezTo>
                    <a:pt x="1586165" y="140970"/>
                    <a:pt x="1582355" y="123190"/>
                    <a:pt x="1577275" y="106680"/>
                  </a:cubicBezTo>
                  <a:cubicBezTo>
                    <a:pt x="1598865" y="132080"/>
                    <a:pt x="1612835" y="165100"/>
                    <a:pt x="1612835" y="201930"/>
                  </a:cubicBezTo>
                  <a:lnTo>
                    <a:pt x="1612835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388057" y="8344354"/>
            <a:ext cx="3514445" cy="1075716"/>
            <a:chOff x="0" y="0"/>
            <a:chExt cx="1798911" cy="550618"/>
          </a:xfrm>
        </p:grpSpPr>
        <p:sp>
          <p:nvSpPr>
            <p:cNvPr id="16" name="Freeform 16"/>
            <p:cNvSpPr/>
            <p:nvPr/>
          </p:nvSpPr>
          <p:spPr>
            <a:xfrm>
              <a:off x="92710" y="106680"/>
              <a:ext cx="1694771" cy="431238"/>
            </a:xfrm>
            <a:custGeom>
              <a:avLst/>
              <a:gdLst/>
              <a:ahLst/>
              <a:cxnLst/>
              <a:rect l="l" t="t" r="r" b="b"/>
              <a:pathLst>
                <a:path w="1694771" h="431238">
                  <a:moveTo>
                    <a:pt x="1668101" y="242008"/>
                  </a:moveTo>
                  <a:cubicBezTo>
                    <a:pt x="1668101" y="329638"/>
                    <a:pt x="1591901" y="400758"/>
                    <a:pt x="1510620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4929" y="431238"/>
                  </a:cubicBezTo>
                  <a:lnTo>
                    <a:pt x="1548720" y="431238"/>
                  </a:lnTo>
                  <a:cubicBezTo>
                    <a:pt x="1628730" y="431238"/>
                    <a:pt x="1694771" y="365198"/>
                    <a:pt x="1694771" y="285188"/>
                  </a:cubicBezTo>
                  <a:lnTo>
                    <a:pt x="1694771" y="95250"/>
                  </a:lnTo>
                  <a:cubicBezTo>
                    <a:pt x="1694771" y="58420"/>
                    <a:pt x="1680801" y="25400"/>
                    <a:pt x="1659211" y="0"/>
                  </a:cubicBezTo>
                  <a:cubicBezTo>
                    <a:pt x="1665561" y="16510"/>
                    <a:pt x="1668101" y="34290"/>
                    <a:pt x="1668101" y="52070"/>
                  </a:cubicBezTo>
                  <a:lnTo>
                    <a:pt x="1668101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2700" y="12700"/>
              <a:ext cx="1734141" cy="482038"/>
            </a:xfrm>
            <a:custGeom>
              <a:avLst/>
              <a:gdLst/>
              <a:ahLst/>
              <a:cxnLst/>
              <a:rect l="l" t="t" r="r" b="b"/>
              <a:pathLst>
                <a:path w="1734141" h="482038">
                  <a:moveTo>
                    <a:pt x="146050" y="482038"/>
                  </a:moveTo>
                  <a:lnTo>
                    <a:pt x="1588091" y="482038"/>
                  </a:lnTo>
                  <a:cubicBezTo>
                    <a:pt x="1668101" y="482038"/>
                    <a:pt x="1734141" y="415998"/>
                    <a:pt x="1734141" y="335988"/>
                  </a:cubicBezTo>
                  <a:lnTo>
                    <a:pt x="1734141" y="146050"/>
                  </a:lnTo>
                  <a:cubicBezTo>
                    <a:pt x="1734141" y="66040"/>
                    <a:pt x="1668101" y="0"/>
                    <a:pt x="158809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DAFAB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1798911" cy="550618"/>
            </a:xfrm>
            <a:custGeom>
              <a:avLst/>
              <a:gdLst/>
              <a:ahLst/>
              <a:cxnLst/>
              <a:rect l="l" t="t" r="r" b="b"/>
              <a:pathLst>
                <a:path w="1798911" h="550618">
                  <a:moveTo>
                    <a:pt x="1735411" y="74930"/>
                  </a:moveTo>
                  <a:cubicBezTo>
                    <a:pt x="1707471" y="30480"/>
                    <a:pt x="1657941" y="0"/>
                    <a:pt x="160079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032" y="550618"/>
                  </a:cubicBezTo>
                  <a:lnTo>
                    <a:pt x="1640161" y="550618"/>
                  </a:lnTo>
                  <a:cubicBezTo>
                    <a:pt x="1727791" y="550618"/>
                    <a:pt x="1798911" y="479498"/>
                    <a:pt x="1798911" y="391868"/>
                  </a:cubicBezTo>
                  <a:lnTo>
                    <a:pt x="1798911" y="201930"/>
                  </a:lnTo>
                  <a:cubicBezTo>
                    <a:pt x="1798911" y="149860"/>
                    <a:pt x="1773511" y="104140"/>
                    <a:pt x="173541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00791" y="12700"/>
                  </a:lnTo>
                  <a:cubicBezTo>
                    <a:pt x="1680801" y="12700"/>
                    <a:pt x="1746841" y="78740"/>
                    <a:pt x="1746841" y="158750"/>
                  </a:cubicBezTo>
                  <a:lnTo>
                    <a:pt x="1746841" y="348688"/>
                  </a:lnTo>
                  <a:cubicBezTo>
                    <a:pt x="1746841" y="428698"/>
                    <a:pt x="1680801" y="494738"/>
                    <a:pt x="160079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787481" y="391868"/>
                  </a:moveTo>
                  <a:cubicBezTo>
                    <a:pt x="1787481" y="471878"/>
                    <a:pt x="1720171" y="537918"/>
                    <a:pt x="1640161" y="537918"/>
                  </a:cubicBezTo>
                  <a:lnTo>
                    <a:pt x="199032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02061" y="507438"/>
                  </a:lnTo>
                  <a:cubicBezTo>
                    <a:pt x="1689691" y="507438"/>
                    <a:pt x="1760811" y="436318"/>
                    <a:pt x="1760811" y="348688"/>
                  </a:cubicBezTo>
                  <a:lnTo>
                    <a:pt x="1760811" y="158750"/>
                  </a:lnTo>
                  <a:cubicBezTo>
                    <a:pt x="1760811" y="140970"/>
                    <a:pt x="1757001" y="123190"/>
                    <a:pt x="1751921" y="106680"/>
                  </a:cubicBezTo>
                  <a:cubicBezTo>
                    <a:pt x="1773511" y="132080"/>
                    <a:pt x="1787481" y="165100"/>
                    <a:pt x="1787481" y="201930"/>
                  </a:cubicBezTo>
                  <a:lnTo>
                    <a:pt x="1787481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177758" y="2611379"/>
            <a:ext cx="3173249" cy="1075716"/>
            <a:chOff x="0" y="0"/>
            <a:chExt cx="1624265" cy="550618"/>
          </a:xfrm>
        </p:grpSpPr>
        <p:sp>
          <p:nvSpPr>
            <p:cNvPr id="20" name="Freeform 20"/>
            <p:cNvSpPr/>
            <p:nvPr/>
          </p:nvSpPr>
          <p:spPr>
            <a:xfrm>
              <a:off x="92710" y="106680"/>
              <a:ext cx="1520125" cy="431238"/>
            </a:xfrm>
            <a:custGeom>
              <a:avLst/>
              <a:gdLst/>
              <a:ahLst/>
              <a:cxnLst/>
              <a:rect l="l" t="t" r="r" b="b"/>
              <a:pathLst>
                <a:path w="1520125" h="431238">
                  <a:moveTo>
                    <a:pt x="1493455" y="242008"/>
                  </a:moveTo>
                  <a:cubicBezTo>
                    <a:pt x="1493455" y="329638"/>
                    <a:pt x="1417255" y="400758"/>
                    <a:pt x="1335975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816" y="431238"/>
                  </a:cubicBezTo>
                  <a:lnTo>
                    <a:pt x="1374075" y="431238"/>
                  </a:lnTo>
                  <a:cubicBezTo>
                    <a:pt x="1454085" y="431238"/>
                    <a:pt x="1520125" y="365198"/>
                    <a:pt x="1520125" y="285188"/>
                  </a:cubicBezTo>
                  <a:lnTo>
                    <a:pt x="1520125" y="95250"/>
                  </a:lnTo>
                  <a:cubicBezTo>
                    <a:pt x="1520125" y="58420"/>
                    <a:pt x="1506155" y="25400"/>
                    <a:pt x="1484565" y="0"/>
                  </a:cubicBezTo>
                  <a:cubicBezTo>
                    <a:pt x="1490915" y="16510"/>
                    <a:pt x="1493455" y="34290"/>
                    <a:pt x="1493455" y="52070"/>
                  </a:cubicBezTo>
                  <a:lnTo>
                    <a:pt x="1493455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2700" y="12700"/>
              <a:ext cx="1559495" cy="482038"/>
            </a:xfrm>
            <a:custGeom>
              <a:avLst/>
              <a:gdLst/>
              <a:ahLst/>
              <a:cxnLst/>
              <a:rect l="l" t="t" r="r" b="b"/>
              <a:pathLst>
                <a:path w="1559495" h="482038">
                  <a:moveTo>
                    <a:pt x="146050" y="482038"/>
                  </a:moveTo>
                  <a:lnTo>
                    <a:pt x="1413445" y="482038"/>
                  </a:lnTo>
                  <a:cubicBezTo>
                    <a:pt x="1493455" y="482038"/>
                    <a:pt x="1559495" y="415998"/>
                    <a:pt x="1559495" y="335988"/>
                  </a:cubicBezTo>
                  <a:lnTo>
                    <a:pt x="1559495" y="146050"/>
                  </a:lnTo>
                  <a:cubicBezTo>
                    <a:pt x="1559495" y="66040"/>
                    <a:pt x="1493455" y="0"/>
                    <a:pt x="141344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A92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0"/>
              <a:ext cx="1624265" cy="550618"/>
            </a:xfrm>
            <a:custGeom>
              <a:avLst/>
              <a:gdLst/>
              <a:ahLst/>
              <a:cxnLst/>
              <a:rect l="l" t="t" r="r" b="b"/>
              <a:pathLst>
                <a:path w="1624265" h="550618">
                  <a:moveTo>
                    <a:pt x="1560765" y="74930"/>
                  </a:moveTo>
                  <a:cubicBezTo>
                    <a:pt x="1532825" y="30480"/>
                    <a:pt x="1483295" y="0"/>
                    <a:pt x="142614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745" y="550618"/>
                  </a:cubicBezTo>
                  <a:lnTo>
                    <a:pt x="1465515" y="550618"/>
                  </a:lnTo>
                  <a:cubicBezTo>
                    <a:pt x="1553145" y="550618"/>
                    <a:pt x="1624265" y="479498"/>
                    <a:pt x="1624265" y="391868"/>
                  </a:cubicBezTo>
                  <a:lnTo>
                    <a:pt x="1624265" y="201930"/>
                  </a:lnTo>
                  <a:cubicBezTo>
                    <a:pt x="1624265" y="149860"/>
                    <a:pt x="1598865" y="104140"/>
                    <a:pt x="1560765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26145" y="12700"/>
                  </a:lnTo>
                  <a:cubicBezTo>
                    <a:pt x="1506155" y="12700"/>
                    <a:pt x="1572195" y="78740"/>
                    <a:pt x="1572195" y="158750"/>
                  </a:cubicBezTo>
                  <a:lnTo>
                    <a:pt x="1572195" y="348688"/>
                  </a:lnTo>
                  <a:cubicBezTo>
                    <a:pt x="1572195" y="428698"/>
                    <a:pt x="1506155" y="494738"/>
                    <a:pt x="1426145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612835" y="391868"/>
                  </a:moveTo>
                  <a:cubicBezTo>
                    <a:pt x="1612835" y="471878"/>
                    <a:pt x="1545525" y="537918"/>
                    <a:pt x="1465515" y="537918"/>
                  </a:cubicBezTo>
                  <a:lnTo>
                    <a:pt x="197745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427415" y="507438"/>
                  </a:lnTo>
                  <a:cubicBezTo>
                    <a:pt x="1515045" y="507438"/>
                    <a:pt x="1586165" y="436318"/>
                    <a:pt x="1586165" y="348688"/>
                  </a:cubicBezTo>
                  <a:lnTo>
                    <a:pt x="1586165" y="158750"/>
                  </a:lnTo>
                  <a:cubicBezTo>
                    <a:pt x="1586165" y="140970"/>
                    <a:pt x="1582355" y="123190"/>
                    <a:pt x="1577275" y="106680"/>
                  </a:cubicBezTo>
                  <a:cubicBezTo>
                    <a:pt x="1598865" y="132080"/>
                    <a:pt x="1612835" y="165100"/>
                    <a:pt x="1612835" y="201930"/>
                  </a:cubicBezTo>
                  <a:lnTo>
                    <a:pt x="1612835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936992" y="2611379"/>
            <a:ext cx="3173249" cy="1075716"/>
            <a:chOff x="0" y="0"/>
            <a:chExt cx="1624265" cy="550618"/>
          </a:xfrm>
        </p:grpSpPr>
        <p:sp>
          <p:nvSpPr>
            <p:cNvPr id="24" name="Freeform 24"/>
            <p:cNvSpPr/>
            <p:nvPr/>
          </p:nvSpPr>
          <p:spPr>
            <a:xfrm>
              <a:off x="92710" y="106680"/>
              <a:ext cx="1520125" cy="431238"/>
            </a:xfrm>
            <a:custGeom>
              <a:avLst/>
              <a:gdLst/>
              <a:ahLst/>
              <a:cxnLst/>
              <a:rect l="l" t="t" r="r" b="b"/>
              <a:pathLst>
                <a:path w="1520125" h="431238">
                  <a:moveTo>
                    <a:pt x="1493455" y="242008"/>
                  </a:moveTo>
                  <a:cubicBezTo>
                    <a:pt x="1493455" y="329638"/>
                    <a:pt x="1417255" y="400758"/>
                    <a:pt x="1335975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3816" y="431238"/>
                  </a:cubicBezTo>
                  <a:lnTo>
                    <a:pt x="1374075" y="431238"/>
                  </a:lnTo>
                  <a:cubicBezTo>
                    <a:pt x="1454085" y="431238"/>
                    <a:pt x="1520125" y="365198"/>
                    <a:pt x="1520125" y="285188"/>
                  </a:cubicBezTo>
                  <a:lnTo>
                    <a:pt x="1520125" y="95250"/>
                  </a:lnTo>
                  <a:cubicBezTo>
                    <a:pt x="1520125" y="58420"/>
                    <a:pt x="1506155" y="25400"/>
                    <a:pt x="1484565" y="0"/>
                  </a:cubicBezTo>
                  <a:cubicBezTo>
                    <a:pt x="1490915" y="16510"/>
                    <a:pt x="1493455" y="34290"/>
                    <a:pt x="1493455" y="52070"/>
                  </a:cubicBezTo>
                  <a:lnTo>
                    <a:pt x="1493455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2700" y="12700"/>
              <a:ext cx="1559495" cy="482038"/>
            </a:xfrm>
            <a:custGeom>
              <a:avLst/>
              <a:gdLst/>
              <a:ahLst/>
              <a:cxnLst/>
              <a:rect l="l" t="t" r="r" b="b"/>
              <a:pathLst>
                <a:path w="1559495" h="482038">
                  <a:moveTo>
                    <a:pt x="146050" y="482038"/>
                  </a:moveTo>
                  <a:lnTo>
                    <a:pt x="1413445" y="482038"/>
                  </a:lnTo>
                  <a:cubicBezTo>
                    <a:pt x="1493455" y="482038"/>
                    <a:pt x="1559495" y="415998"/>
                    <a:pt x="1559495" y="335988"/>
                  </a:cubicBezTo>
                  <a:lnTo>
                    <a:pt x="1559495" y="146050"/>
                  </a:lnTo>
                  <a:cubicBezTo>
                    <a:pt x="1559495" y="66040"/>
                    <a:pt x="1493455" y="0"/>
                    <a:pt x="141344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FB4D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0" y="0"/>
              <a:ext cx="1624265" cy="550618"/>
            </a:xfrm>
            <a:custGeom>
              <a:avLst/>
              <a:gdLst/>
              <a:ahLst/>
              <a:cxnLst/>
              <a:rect l="l" t="t" r="r" b="b"/>
              <a:pathLst>
                <a:path w="1624265" h="550618">
                  <a:moveTo>
                    <a:pt x="1560765" y="74930"/>
                  </a:moveTo>
                  <a:cubicBezTo>
                    <a:pt x="1532825" y="30480"/>
                    <a:pt x="1483295" y="0"/>
                    <a:pt x="142614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7745" y="550618"/>
                  </a:cubicBezTo>
                  <a:lnTo>
                    <a:pt x="1465515" y="550618"/>
                  </a:lnTo>
                  <a:cubicBezTo>
                    <a:pt x="1553145" y="550618"/>
                    <a:pt x="1624265" y="479498"/>
                    <a:pt x="1624265" y="391868"/>
                  </a:cubicBezTo>
                  <a:lnTo>
                    <a:pt x="1624265" y="201930"/>
                  </a:lnTo>
                  <a:cubicBezTo>
                    <a:pt x="1624265" y="149860"/>
                    <a:pt x="1598865" y="104140"/>
                    <a:pt x="1560765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26145" y="12700"/>
                  </a:lnTo>
                  <a:cubicBezTo>
                    <a:pt x="1506155" y="12700"/>
                    <a:pt x="1572195" y="78740"/>
                    <a:pt x="1572195" y="158750"/>
                  </a:cubicBezTo>
                  <a:lnTo>
                    <a:pt x="1572195" y="348688"/>
                  </a:lnTo>
                  <a:cubicBezTo>
                    <a:pt x="1572195" y="428698"/>
                    <a:pt x="1506155" y="494738"/>
                    <a:pt x="1426145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612835" y="391868"/>
                  </a:moveTo>
                  <a:cubicBezTo>
                    <a:pt x="1612835" y="471878"/>
                    <a:pt x="1545525" y="537918"/>
                    <a:pt x="1465515" y="537918"/>
                  </a:cubicBezTo>
                  <a:lnTo>
                    <a:pt x="197745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427415" y="507438"/>
                  </a:lnTo>
                  <a:cubicBezTo>
                    <a:pt x="1515045" y="507438"/>
                    <a:pt x="1586165" y="436318"/>
                    <a:pt x="1586165" y="348688"/>
                  </a:cubicBezTo>
                  <a:lnTo>
                    <a:pt x="1586165" y="158750"/>
                  </a:lnTo>
                  <a:cubicBezTo>
                    <a:pt x="1586165" y="140970"/>
                    <a:pt x="1582355" y="123190"/>
                    <a:pt x="1577275" y="106680"/>
                  </a:cubicBezTo>
                  <a:cubicBezTo>
                    <a:pt x="1598865" y="132080"/>
                    <a:pt x="1612835" y="165100"/>
                    <a:pt x="1612835" y="201930"/>
                  </a:cubicBezTo>
                  <a:lnTo>
                    <a:pt x="1612835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AutoShape 27"/>
          <p:cNvSpPr/>
          <p:nvPr/>
        </p:nvSpPr>
        <p:spPr>
          <a:xfrm>
            <a:off x="11413340" y="8839350"/>
            <a:ext cx="3351044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28"/>
          <p:cNvSpPr/>
          <p:nvPr/>
        </p:nvSpPr>
        <p:spPr>
          <a:xfrm>
            <a:off x="3299319" y="8839350"/>
            <a:ext cx="3351044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 rot="5400000">
            <a:off x="14522750" y="8631054"/>
            <a:ext cx="445167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 rot="5400000">
            <a:off x="3095786" y="8631054"/>
            <a:ext cx="445167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triangle" w="lg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3434644">
            <a:off x="-931847" y="-2177717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8" y="0"/>
                </a:lnTo>
                <a:lnTo>
                  <a:pt x="41298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6889626" y="8083259"/>
            <a:ext cx="2796748" cy="4407483"/>
          </a:xfrm>
          <a:custGeom>
            <a:avLst/>
            <a:gdLst/>
            <a:ahLst/>
            <a:cxnLst/>
            <a:rect l="l" t="t" r="r" b="b"/>
            <a:pathLst>
              <a:path w="2796748" h="4407483">
                <a:moveTo>
                  <a:pt x="0" y="0"/>
                </a:moveTo>
                <a:lnTo>
                  <a:pt x="2796748" y="0"/>
                </a:lnTo>
                <a:lnTo>
                  <a:pt x="2796748" y="4407482"/>
                </a:lnTo>
                <a:lnTo>
                  <a:pt x="0" y="44074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4892330" y="924502"/>
            <a:ext cx="8503340" cy="808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9"/>
              </a:lnSpc>
            </a:pPr>
            <a:r>
              <a:rPr lang="en-US" sz="7099">
                <a:solidFill>
                  <a:srgbClr val="191919"/>
                </a:solidFill>
                <a:latin typeface="Helvetica" pitchFamily="2" charset="0"/>
              </a:rPr>
              <a:t>OFFSITE GOALS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81101" y="2933932"/>
            <a:ext cx="245144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COLLABORATE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782094" y="8682700"/>
            <a:ext cx="2726370" cy="35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Helvetica" pitchFamily="2" charset="0"/>
              </a:rPr>
              <a:t>REPEAT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538663" y="2949725"/>
            <a:ext cx="2451440" cy="35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FFFFFF"/>
                </a:solidFill>
                <a:latin typeface="Helvetica" pitchFamily="2" charset="0"/>
              </a:rPr>
              <a:t>CREATE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297897" y="2949725"/>
            <a:ext cx="2451440" cy="35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Helvetica" pitchFamily="2" charset="0"/>
              </a:rPr>
              <a:t>CONNECT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829977" y="4217863"/>
            <a:ext cx="3868812" cy="2768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Lorem ipsum dolor sit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amet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,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consectetur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adipiscing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elit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.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Nullam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ut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elementum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erat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. Proin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eu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dolor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efficitur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,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bibendum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dolor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nec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, dictum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orci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. Nam at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interdum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ex. Vestibulum id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nunc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eros.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210874" y="4217863"/>
            <a:ext cx="3868812" cy="2768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Lorem ipsum dolor sit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amet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,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consectetur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adipiscing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elit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.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Nullam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ut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elementum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erat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. Proin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eu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dolor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efficitur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,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bibendum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dolor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nec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, dictum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orci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. Nam at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interdum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ex. Vestibulum id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nunc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eros.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89211" y="4217863"/>
            <a:ext cx="3868812" cy="2768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Lorem ipsum dolor sit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amet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,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consectetur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adipiscing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elit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.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Nullam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ut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elementum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erat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. Proin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eu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dolor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efficitur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,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bibendum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dolor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nec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, dictum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orci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. Nam at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interdum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ex. Vestibulum id </a:t>
            </a:r>
            <a:r>
              <a:rPr lang="en-US" sz="2400" err="1">
                <a:solidFill>
                  <a:srgbClr val="191919"/>
                </a:solidFill>
                <a:latin typeface="Helvetica" pitchFamily="2" charset="0"/>
              </a:rPr>
              <a:t>nunc</a:t>
            </a:r>
            <a:r>
              <a:rPr lang="en-US" sz="2400">
                <a:solidFill>
                  <a:srgbClr val="191919"/>
                </a:solidFill>
                <a:latin typeface="Helvetica" pitchFamily="2" charset="0"/>
              </a:rPr>
              <a:t> eros.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70670" y="3127922"/>
            <a:ext cx="9055495" cy="9055495"/>
          </a:xfrm>
          <a:custGeom>
            <a:avLst/>
            <a:gdLst/>
            <a:ahLst/>
            <a:cxnLst/>
            <a:rect l="l" t="t" r="r" b="b"/>
            <a:pathLst>
              <a:path w="9055495" h="9055495">
                <a:moveTo>
                  <a:pt x="0" y="0"/>
                </a:moveTo>
                <a:lnTo>
                  <a:pt x="9055494" y="0"/>
                </a:lnTo>
                <a:lnTo>
                  <a:pt x="9055494" y="9055494"/>
                </a:lnTo>
                <a:lnTo>
                  <a:pt x="0" y="905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50266" y="1708069"/>
            <a:ext cx="8004959" cy="6965604"/>
            <a:chOff x="0" y="0"/>
            <a:chExt cx="12029114" cy="1046726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1965614" cy="10403767"/>
            </a:xfrm>
            <a:custGeom>
              <a:avLst/>
              <a:gdLst/>
              <a:ahLst/>
              <a:cxnLst/>
              <a:rect l="l" t="t" r="r" b="b"/>
              <a:pathLst>
                <a:path w="11965614" h="10403767">
                  <a:moveTo>
                    <a:pt x="11872904" y="10403767"/>
                  </a:moveTo>
                  <a:lnTo>
                    <a:pt x="92710" y="10403767"/>
                  </a:lnTo>
                  <a:cubicBezTo>
                    <a:pt x="41910" y="10403767"/>
                    <a:pt x="0" y="10361857"/>
                    <a:pt x="0" y="1031105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0309786"/>
                  </a:lnTo>
                  <a:cubicBezTo>
                    <a:pt x="11965614" y="10361857"/>
                    <a:pt x="11923704" y="10403767"/>
                    <a:pt x="11872904" y="104037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2029114" cy="10467267"/>
            </a:xfrm>
            <a:custGeom>
              <a:avLst/>
              <a:gdLst/>
              <a:ahLst/>
              <a:cxnLst/>
              <a:rect l="l" t="t" r="r" b="b"/>
              <a:pathLst>
                <a:path w="12029114" h="10467267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0342807"/>
                  </a:lnTo>
                  <a:cubicBezTo>
                    <a:pt x="11969424" y="10378367"/>
                    <a:pt x="11940214" y="10407576"/>
                    <a:pt x="11904654" y="10407576"/>
                  </a:cubicBezTo>
                  <a:lnTo>
                    <a:pt x="124460" y="10407576"/>
                  </a:lnTo>
                  <a:cubicBezTo>
                    <a:pt x="88900" y="10407576"/>
                    <a:pt x="59690" y="10378367"/>
                    <a:pt x="59690" y="1034280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42807"/>
                  </a:lnTo>
                  <a:cubicBezTo>
                    <a:pt x="0" y="10411386"/>
                    <a:pt x="55880" y="10467267"/>
                    <a:pt x="124460" y="10467267"/>
                  </a:cubicBezTo>
                  <a:lnTo>
                    <a:pt x="11904654" y="10467267"/>
                  </a:lnTo>
                  <a:cubicBezTo>
                    <a:pt x="11973234" y="10467267"/>
                    <a:pt x="12029114" y="10411386"/>
                    <a:pt x="12029114" y="10342807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5034" y="924750"/>
            <a:ext cx="8004959" cy="1041805"/>
            <a:chOff x="0" y="0"/>
            <a:chExt cx="12029114" cy="1565529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1965614" cy="1502029"/>
            </a:xfrm>
            <a:custGeom>
              <a:avLst/>
              <a:gdLst/>
              <a:ahLst/>
              <a:cxnLst/>
              <a:rect l="l" t="t" r="r" b="b"/>
              <a:pathLst>
                <a:path w="11965614" h="1502029">
                  <a:moveTo>
                    <a:pt x="11872904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408049"/>
                  </a:lnTo>
                  <a:cubicBezTo>
                    <a:pt x="11965614" y="1460119"/>
                    <a:pt x="11923704" y="1502029"/>
                    <a:pt x="11872904" y="15020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029114" cy="1565529"/>
            </a:xfrm>
            <a:custGeom>
              <a:avLst/>
              <a:gdLst/>
              <a:ahLst/>
              <a:cxnLst/>
              <a:rect l="l" t="t" r="r" b="b"/>
              <a:pathLst>
                <a:path w="12029114" h="1565529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441069"/>
                  </a:lnTo>
                  <a:cubicBezTo>
                    <a:pt x="11969424" y="1476629"/>
                    <a:pt x="11940214" y="1505839"/>
                    <a:pt x="11904654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1904654" y="1565529"/>
                  </a:lnTo>
                  <a:cubicBezTo>
                    <a:pt x="11973234" y="1565529"/>
                    <a:pt x="12029114" y="1509649"/>
                    <a:pt x="12029114" y="1441069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2088317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760968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433618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764893" y="924750"/>
            <a:ext cx="5838686" cy="826457"/>
            <a:chOff x="0" y="0"/>
            <a:chExt cx="7650097" cy="1082860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7586597" cy="1019360"/>
            </a:xfrm>
            <a:custGeom>
              <a:avLst/>
              <a:gdLst/>
              <a:ahLst/>
              <a:cxnLst/>
              <a:rect l="l" t="t" r="r" b="b"/>
              <a:pathLst>
                <a:path w="7586597" h="1019360">
                  <a:moveTo>
                    <a:pt x="7493888" y="1019360"/>
                  </a:moveTo>
                  <a:lnTo>
                    <a:pt x="92710" y="1019360"/>
                  </a:lnTo>
                  <a:cubicBezTo>
                    <a:pt x="41910" y="1019360"/>
                    <a:pt x="0" y="977450"/>
                    <a:pt x="0" y="92665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492617" y="0"/>
                  </a:lnTo>
                  <a:cubicBezTo>
                    <a:pt x="7543417" y="0"/>
                    <a:pt x="7585328" y="41910"/>
                    <a:pt x="7585328" y="92710"/>
                  </a:cubicBezTo>
                  <a:lnTo>
                    <a:pt x="7585328" y="925380"/>
                  </a:lnTo>
                  <a:cubicBezTo>
                    <a:pt x="7586597" y="977450"/>
                    <a:pt x="7544688" y="1019360"/>
                    <a:pt x="7493888" y="1019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7650097" cy="1082860"/>
            </a:xfrm>
            <a:custGeom>
              <a:avLst/>
              <a:gdLst/>
              <a:ahLst/>
              <a:cxnLst/>
              <a:rect l="l" t="t" r="r" b="b"/>
              <a:pathLst>
                <a:path w="7650097" h="1082860">
                  <a:moveTo>
                    <a:pt x="7525638" y="59690"/>
                  </a:moveTo>
                  <a:cubicBezTo>
                    <a:pt x="7561197" y="59690"/>
                    <a:pt x="7590407" y="88900"/>
                    <a:pt x="7590407" y="124460"/>
                  </a:cubicBezTo>
                  <a:lnTo>
                    <a:pt x="7590407" y="958400"/>
                  </a:lnTo>
                  <a:cubicBezTo>
                    <a:pt x="7590407" y="993960"/>
                    <a:pt x="7561197" y="1023170"/>
                    <a:pt x="7525638" y="1023170"/>
                  </a:cubicBezTo>
                  <a:lnTo>
                    <a:pt x="124460" y="1023170"/>
                  </a:lnTo>
                  <a:cubicBezTo>
                    <a:pt x="88900" y="1023170"/>
                    <a:pt x="59690" y="993960"/>
                    <a:pt x="59690" y="95840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525638" y="59690"/>
                  </a:lnTo>
                  <a:moveTo>
                    <a:pt x="75256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58400"/>
                  </a:lnTo>
                  <a:cubicBezTo>
                    <a:pt x="0" y="1026980"/>
                    <a:pt x="55880" y="1082860"/>
                    <a:pt x="124460" y="1082860"/>
                  </a:cubicBezTo>
                  <a:lnTo>
                    <a:pt x="7525638" y="1082860"/>
                  </a:lnTo>
                  <a:cubicBezTo>
                    <a:pt x="7594217" y="1082860"/>
                    <a:pt x="7650097" y="1026980"/>
                    <a:pt x="7650097" y="958400"/>
                  </a:cubicBezTo>
                  <a:lnTo>
                    <a:pt x="7650097" y="124460"/>
                  </a:lnTo>
                  <a:cubicBezTo>
                    <a:pt x="7650097" y="55880"/>
                    <a:pt x="7594217" y="0"/>
                    <a:pt x="7525638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764893" y="1677457"/>
            <a:ext cx="5838686" cy="6996216"/>
            <a:chOff x="0" y="0"/>
            <a:chExt cx="3632200" cy="4352290"/>
          </a:xfrm>
        </p:grpSpPr>
        <p:sp>
          <p:nvSpPr>
            <p:cNvPr id="16" name="Freeform 16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blipFill>
              <a:blip r:embed="rId10"/>
              <a:stretch>
                <a:fillRect l="-39999" r="-3999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115584" y="1152733"/>
            <a:ext cx="348643" cy="348643"/>
          </a:xfrm>
          <a:custGeom>
            <a:avLst/>
            <a:gdLst/>
            <a:ahLst/>
            <a:cxnLst/>
            <a:rect l="l" t="t" r="r" b="b"/>
            <a:pathLst>
              <a:path w="348643" h="348643">
                <a:moveTo>
                  <a:pt x="0" y="0"/>
                </a:moveTo>
                <a:lnTo>
                  <a:pt x="348643" y="0"/>
                </a:lnTo>
                <a:lnTo>
                  <a:pt x="348643" y="348643"/>
                </a:lnTo>
                <a:lnTo>
                  <a:pt x="0" y="3486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693387" y="1152733"/>
            <a:ext cx="348643" cy="348643"/>
          </a:xfrm>
          <a:custGeom>
            <a:avLst/>
            <a:gdLst/>
            <a:ahLst/>
            <a:cxnLst/>
            <a:rect l="l" t="t" r="r" b="b"/>
            <a:pathLst>
              <a:path w="348643" h="348643">
                <a:moveTo>
                  <a:pt x="0" y="0"/>
                </a:moveTo>
                <a:lnTo>
                  <a:pt x="348644" y="0"/>
                </a:lnTo>
                <a:lnTo>
                  <a:pt x="348644" y="348643"/>
                </a:lnTo>
                <a:lnTo>
                  <a:pt x="0" y="3486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2271191" y="1152733"/>
            <a:ext cx="348643" cy="348643"/>
          </a:xfrm>
          <a:custGeom>
            <a:avLst/>
            <a:gdLst/>
            <a:ahLst/>
            <a:cxnLst/>
            <a:rect l="l" t="t" r="r" b="b"/>
            <a:pathLst>
              <a:path w="348643" h="348643">
                <a:moveTo>
                  <a:pt x="0" y="0"/>
                </a:moveTo>
                <a:lnTo>
                  <a:pt x="348643" y="0"/>
                </a:lnTo>
                <a:lnTo>
                  <a:pt x="348643" y="348643"/>
                </a:lnTo>
                <a:lnTo>
                  <a:pt x="0" y="3486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-2793814" y="1528721"/>
            <a:ext cx="5021304" cy="5021304"/>
          </a:xfrm>
          <a:custGeom>
            <a:avLst/>
            <a:gdLst/>
            <a:ahLst/>
            <a:cxnLst/>
            <a:rect l="l" t="t" r="r" b="b"/>
            <a:pathLst>
              <a:path w="5021304" h="5021304">
                <a:moveTo>
                  <a:pt x="0" y="0"/>
                </a:moveTo>
                <a:lnTo>
                  <a:pt x="5021304" y="0"/>
                </a:lnTo>
                <a:lnTo>
                  <a:pt x="5021304" y="5021304"/>
                </a:lnTo>
                <a:lnTo>
                  <a:pt x="0" y="502130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2760968" y="2496095"/>
            <a:ext cx="4111928" cy="631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5500">
                <a:solidFill>
                  <a:srgbClr val="191919"/>
                </a:solidFill>
                <a:latin typeface="Helvetica" pitchFamily="2" charset="0"/>
              </a:rPr>
              <a:t>DAY 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94190" y="4270375"/>
            <a:ext cx="5784738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4" lvl="1" indent="-377822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191919"/>
                </a:solidFill>
                <a:latin typeface="Helvetica" pitchFamily="2" charset="0"/>
              </a:rPr>
              <a:t>Kickoff</a:t>
            </a:r>
          </a:p>
          <a:p>
            <a:pPr marL="755644" lvl="1" indent="-377822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191919"/>
                </a:solidFill>
                <a:latin typeface="Helvetica" pitchFamily="2" charset="0"/>
              </a:rPr>
              <a:t>Team Intro Meetings</a:t>
            </a:r>
          </a:p>
          <a:p>
            <a:pPr marL="755644" lvl="1" indent="-377822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191919"/>
                </a:solidFill>
                <a:latin typeface="Helvetica" pitchFamily="2" charset="0"/>
              </a:rPr>
              <a:t>Welcome party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4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70670" y="3127922"/>
            <a:ext cx="9055495" cy="9055495"/>
          </a:xfrm>
          <a:custGeom>
            <a:avLst/>
            <a:gdLst/>
            <a:ahLst/>
            <a:cxnLst/>
            <a:rect l="l" t="t" r="r" b="b"/>
            <a:pathLst>
              <a:path w="9055495" h="9055495">
                <a:moveTo>
                  <a:pt x="0" y="0"/>
                </a:moveTo>
                <a:lnTo>
                  <a:pt x="9055494" y="0"/>
                </a:lnTo>
                <a:lnTo>
                  <a:pt x="9055494" y="9055494"/>
                </a:lnTo>
                <a:lnTo>
                  <a:pt x="0" y="905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52727" y="1728527"/>
            <a:ext cx="8004959" cy="6965604"/>
            <a:chOff x="0" y="0"/>
            <a:chExt cx="12029114" cy="1046726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1965614" cy="10403767"/>
            </a:xfrm>
            <a:custGeom>
              <a:avLst/>
              <a:gdLst/>
              <a:ahLst/>
              <a:cxnLst/>
              <a:rect l="l" t="t" r="r" b="b"/>
              <a:pathLst>
                <a:path w="11965614" h="10403767">
                  <a:moveTo>
                    <a:pt x="11872904" y="10403767"/>
                  </a:moveTo>
                  <a:lnTo>
                    <a:pt x="92710" y="10403767"/>
                  </a:lnTo>
                  <a:cubicBezTo>
                    <a:pt x="41910" y="10403767"/>
                    <a:pt x="0" y="10361857"/>
                    <a:pt x="0" y="1031105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0309786"/>
                  </a:lnTo>
                  <a:cubicBezTo>
                    <a:pt x="11965614" y="10361857"/>
                    <a:pt x="11923704" y="10403767"/>
                    <a:pt x="11872904" y="104037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2029114" cy="10467267"/>
            </a:xfrm>
            <a:custGeom>
              <a:avLst/>
              <a:gdLst/>
              <a:ahLst/>
              <a:cxnLst/>
              <a:rect l="l" t="t" r="r" b="b"/>
              <a:pathLst>
                <a:path w="12029114" h="10467267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0342807"/>
                  </a:lnTo>
                  <a:cubicBezTo>
                    <a:pt x="11969424" y="10378367"/>
                    <a:pt x="11940214" y="10407576"/>
                    <a:pt x="11904654" y="10407576"/>
                  </a:cubicBezTo>
                  <a:lnTo>
                    <a:pt x="124460" y="10407576"/>
                  </a:lnTo>
                  <a:cubicBezTo>
                    <a:pt x="88900" y="10407576"/>
                    <a:pt x="59690" y="10378367"/>
                    <a:pt x="59690" y="1034280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42807"/>
                  </a:lnTo>
                  <a:cubicBezTo>
                    <a:pt x="0" y="10411386"/>
                    <a:pt x="55880" y="10467267"/>
                    <a:pt x="124460" y="10467267"/>
                  </a:cubicBezTo>
                  <a:lnTo>
                    <a:pt x="11904654" y="10467267"/>
                  </a:lnTo>
                  <a:cubicBezTo>
                    <a:pt x="11973234" y="10467267"/>
                    <a:pt x="12029114" y="10411386"/>
                    <a:pt x="12029114" y="10342807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5034" y="924750"/>
            <a:ext cx="8004959" cy="1041805"/>
            <a:chOff x="0" y="0"/>
            <a:chExt cx="12029114" cy="1565529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1965614" cy="1502029"/>
            </a:xfrm>
            <a:custGeom>
              <a:avLst/>
              <a:gdLst/>
              <a:ahLst/>
              <a:cxnLst/>
              <a:rect l="l" t="t" r="r" b="b"/>
              <a:pathLst>
                <a:path w="11965614" h="1502029">
                  <a:moveTo>
                    <a:pt x="11872904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408049"/>
                  </a:lnTo>
                  <a:cubicBezTo>
                    <a:pt x="11965614" y="1460119"/>
                    <a:pt x="11923704" y="1502029"/>
                    <a:pt x="11872904" y="15020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029114" cy="1565529"/>
            </a:xfrm>
            <a:custGeom>
              <a:avLst/>
              <a:gdLst/>
              <a:ahLst/>
              <a:cxnLst/>
              <a:rect l="l" t="t" r="r" b="b"/>
              <a:pathLst>
                <a:path w="12029114" h="1565529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441069"/>
                  </a:lnTo>
                  <a:cubicBezTo>
                    <a:pt x="11969424" y="1476629"/>
                    <a:pt x="11940214" y="1505839"/>
                    <a:pt x="11904654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1904654" y="1565529"/>
                  </a:lnTo>
                  <a:cubicBezTo>
                    <a:pt x="11973234" y="1565529"/>
                    <a:pt x="12029114" y="1509649"/>
                    <a:pt x="12029114" y="1441069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2088317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760968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433618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591390" y="945879"/>
            <a:ext cx="5838686" cy="826457"/>
            <a:chOff x="0" y="0"/>
            <a:chExt cx="7650097" cy="1082860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7586597" cy="1019360"/>
            </a:xfrm>
            <a:custGeom>
              <a:avLst/>
              <a:gdLst/>
              <a:ahLst/>
              <a:cxnLst/>
              <a:rect l="l" t="t" r="r" b="b"/>
              <a:pathLst>
                <a:path w="7586597" h="1019360">
                  <a:moveTo>
                    <a:pt x="7493888" y="1019360"/>
                  </a:moveTo>
                  <a:lnTo>
                    <a:pt x="92710" y="1019360"/>
                  </a:lnTo>
                  <a:cubicBezTo>
                    <a:pt x="41910" y="1019360"/>
                    <a:pt x="0" y="977450"/>
                    <a:pt x="0" y="92665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492617" y="0"/>
                  </a:lnTo>
                  <a:cubicBezTo>
                    <a:pt x="7543417" y="0"/>
                    <a:pt x="7585328" y="41910"/>
                    <a:pt x="7585328" y="92710"/>
                  </a:cubicBezTo>
                  <a:lnTo>
                    <a:pt x="7585328" y="925380"/>
                  </a:lnTo>
                  <a:cubicBezTo>
                    <a:pt x="7586597" y="977450"/>
                    <a:pt x="7544688" y="1019360"/>
                    <a:pt x="7493888" y="1019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7650097" cy="1082860"/>
            </a:xfrm>
            <a:custGeom>
              <a:avLst/>
              <a:gdLst/>
              <a:ahLst/>
              <a:cxnLst/>
              <a:rect l="l" t="t" r="r" b="b"/>
              <a:pathLst>
                <a:path w="7650097" h="1082860">
                  <a:moveTo>
                    <a:pt x="7525638" y="59690"/>
                  </a:moveTo>
                  <a:cubicBezTo>
                    <a:pt x="7561197" y="59690"/>
                    <a:pt x="7590407" y="88900"/>
                    <a:pt x="7590407" y="124460"/>
                  </a:cubicBezTo>
                  <a:lnTo>
                    <a:pt x="7590407" y="958400"/>
                  </a:lnTo>
                  <a:cubicBezTo>
                    <a:pt x="7590407" y="993960"/>
                    <a:pt x="7561197" y="1023170"/>
                    <a:pt x="7525638" y="1023170"/>
                  </a:cubicBezTo>
                  <a:lnTo>
                    <a:pt x="124460" y="1023170"/>
                  </a:lnTo>
                  <a:cubicBezTo>
                    <a:pt x="88900" y="1023170"/>
                    <a:pt x="59690" y="993960"/>
                    <a:pt x="59690" y="95840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525638" y="59690"/>
                  </a:lnTo>
                  <a:moveTo>
                    <a:pt x="75256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58400"/>
                  </a:lnTo>
                  <a:cubicBezTo>
                    <a:pt x="0" y="1026980"/>
                    <a:pt x="55880" y="1082860"/>
                    <a:pt x="124460" y="1082860"/>
                  </a:cubicBezTo>
                  <a:lnTo>
                    <a:pt x="7525638" y="1082860"/>
                  </a:lnTo>
                  <a:cubicBezTo>
                    <a:pt x="7594217" y="1082860"/>
                    <a:pt x="7650097" y="1026980"/>
                    <a:pt x="7650097" y="958400"/>
                  </a:cubicBezTo>
                  <a:lnTo>
                    <a:pt x="7650097" y="124460"/>
                  </a:lnTo>
                  <a:cubicBezTo>
                    <a:pt x="7650097" y="55880"/>
                    <a:pt x="7594217" y="0"/>
                    <a:pt x="7525638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591390" y="1698586"/>
            <a:ext cx="5838686" cy="6996216"/>
            <a:chOff x="0" y="0"/>
            <a:chExt cx="3632200" cy="4352290"/>
          </a:xfrm>
        </p:grpSpPr>
        <p:sp>
          <p:nvSpPr>
            <p:cNvPr id="16" name="Freeform 16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blipFill>
              <a:blip r:embed="rId10"/>
              <a:stretch>
                <a:fillRect t="-12383" b="-1238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0942081" y="1173862"/>
            <a:ext cx="348643" cy="348643"/>
          </a:xfrm>
          <a:custGeom>
            <a:avLst/>
            <a:gdLst/>
            <a:ahLst/>
            <a:cxnLst/>
            <a:rect l="l" t="t" r="r" b="b"/>
            <a:pathLst>
              <a:path w="348643" h="348643">
                <a:moveTo>
                  <a:pt x="0" y="0"/>
                </a:moveTo>
                <a:lnTo>
                  <a:pt x="348643" y="0"/>
                </a:lnTo>
                <a:lnTo>
                  <a:pt x="348643" y="348643"/>
                </a:lnTo>
                <a:lnTo>
                  <a:pt x="0" y="3486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519884" y="1173862"/>
            <a:ext cx="348643" cy="348643"/>
          </a:xfrm>
          <a:custGeom>
            <a:avLst/>
            <a:gdLst/>
            <a:ahLst/>
            <a:cxnLst/>
            <a:rect l="l" t="t" r="r" b="b"/>
            <a:pathLst>
              <a:path w="348643" h="348643">
                <a:moveTo>
                  <a:pt x="0" y="0"/>
                </a:moveTo>
                <a:lnTo>
                  <a:pt x="348644" y="0"/>
                </a:lnTo>
                <a:lnTo>
                  <a:pt x="348644" y="348643"/>
                </a:lnTo>
                <a:lnTo>
                  <a:pt x="0" y="3486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2097688" y="1173862"/>
            <a:ext cx="348643" cy="348643"/>
          </a:xfrm>
          <a:custGeom>
            <a:avLst/>
            <a:gdLst/>
            <a:ahLst/>
            <a:cxnLst/>
            <a:rect l="l" t="t" r="r" b="b"/>
            <a:pathLst>
              <a:path w="348643" h="348643">
                <a:moveTo>
                  <a:pt x="0" y="0"/>
                </a:moveTo>
                <a:lnTo>
                  <a:pt x="348643" y="0"/>
                </a:lnTo>
                <a:lnTo>
                  <a:pt x="348643" y="348643"/>
                </a:lnTo>
                <a:lnTo>
                  <a:pt x="0" y="3486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-2793814" y="1528721"/>
            <a:ext cx="5021304" cy="5021304"/>
          </a:xfrm>
          <a:custGeom>
            <a:avLst/>
            <a:gdLst/>
            <a:ahLst/>
            <a:cxnLst/>
            <a:rect l="l" t="t" r="r" b="b"/>
            <a:pathLst>
              <a:path w="5021304" h="5021304">
                <a:moveTo>
                  <a:pt x="0" y="0"/>
                </a:moveTo>
                <a:lnTo>
                  <a:pt x="5021304" y="0"/>
                </a:lnTo>
                <a:lnTo>
                  <a:pt x="5021304" y="5021304"/>
                </a:lnTo>
                <a:lnTo>
                  <a:pt x="0" y="502130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2760968" y="2496095"/>
            <a:ext cx="4111928" cy="631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5500">
                <a:solidFill>
                  <a:srgbClr val="191919"/>
                </a:solidFill>
                <a:latin typeface="Helvetica" pitchFamily="2" charset="0"/>
              </a:rPr>
              <a:t>DAY 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94190" y="4270375"/>
            <a:ext cx="5784738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4" lvl="1" indent="-377822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191919"/>
                </a:solidFill>
                <a:latin typeface="Helvetica" pitchFamily="2" charset="0"/>
              </a:rPr>
              <a:t>Morning co-working</a:t>
            </a:r>
          </a:p>
          <a:p>
            <a:pPr marL="755644" lvl="1" indent="-377822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191919"/>
                </a:solidFill>
                <a:latin typeface="Helvetica" pitchFamily="2" charset="0"/>
              </a:rPr>
              <a:t>Kayaking on the bay</a:t>
            </a:r>
          </a:p>
          <a:p>
            <a:pPr marL="755644" lvl="1" indent="-377822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191919"/>
                </a:solidFill>
                <a:latin typeface="Helvetica" pitchFamily="2" charset="0"/>
              </a:rPr>
              <a:t>Luxury brewery tour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B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9000" y="3127921"/>
            <a:ext cx="9055495" cy="9055495"/>
          </a:xfrm>
          <a:custGeom>
            <a:avLst/>
            <a:gdLst/>
            <a:ahLst/>
            <a:cxnLst/>
            <a:rect l="l" t="t" r="r" b="b"/>
            <a:pathLst>
              <a:path w="9055495" h="9055495">
                <a:moveTo>
                  <a:pt x="0" y="0"/>
                </a:moveTo>
                <a:lnTo>
                  <a:pt x="9055494" y="0"/>
                </a:lnTo>
                <a:lnTo>
                  <a:pt x="9055494" y="9055494"/>
                </a:lnTo>
                <a:lnTo>
                  <a:pt x="0" y="905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52727" y="1701955"/>
            <a:ext cx="8004959" cy="6965604"/>
            <a:chOff x="0" y="0"/>
            <a:chExt cx="12029114" cy="1046726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1965614" cy="10403767"/>
            </a:xfrm>
            <a:custGeom>
              <a:avLst/>
              <a:gdLst/>
              <a:ahLst/>
              <a:cxnLst/>
              <a:rect l="l" t="t" r="r" b="b"/>
              <a:pathLst>
                <a:path w="11965614" h="10403767">
                  <a:moveTo>
                    <a:pt x="11872904" y="10403767"/>
                  </a:moveTo>
                  <a:lnTo>
                    <a:pt x="92710" y="10403767"/>
                  </a:lnTo>
                  <a:cubicBezTo>
                    <a:pt x="41910" y="10403767"/>
                    <a:pt x="0" y="10361857"/>
                    <a:pt x="0" y="1031105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0309786"/>
                  </a:lnTo>
                  <a:cubicBezTo>
                    <a:pt x="11965614" y="10361857"/>
                    <a:pt x="11923704" y="10403767"/>
                    <a:pt x="11872904" y="1040376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2029114" cy="10467267"/>
            </a:xfrm>
            <a:custGeom>
              <a:avLst/>
              <a:gdLst/>
              <a:ahLst/>
              <a:cxnLst/>
              <a:rect l="l" t="t" r="r" b="b"/>
              <a:pathLst>
                <a:path w="12029114" h="10467267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0342807"/>
                  </a:lnTo>
                  <a:cubicBezTo>
                    <a:pt x="11969424" y="10378367"/>
                    <a:pt x="11940214" y="10407576"/>
                    <a:pt x="11904654" y="10407576"/>
                  </a:cubicBezTo>
                  <a:lnTo>
                    <a:pt x="124460" y="10407576"/>
                  </a:lnTo>
                  <a:cubicBezTo>
                    <a:pt x="88900" y="10407576"/>
                    <a:pt x="59690" y="10378367"/>
                    <a:pt x="59690" y="1034280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42807"/>
                  </a:lnTo>
                  <a:cubicBezTo>
                    <a:pt x="0" y="10411386"/>
                    <a:pt x="55880" y="10467267"/>
                    <a:pt x="124460" y="10467267"/>
                  </a:cubicBezTo>
                  <a:lnTo>
                    <a:pt x="11904654" y="10467267"/>
                  </a:lnTo>
                  <a:cubicBezTo>
                    <a:pt x="11973234" y="10467267"/>
                    <a:pt x="12029114" y="10411386"/>
                    <a:pt x="12029114" y="10342807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5034" y="924750"/>
            <a:ext cx="8004959" cy="1041805"/>
            <a:chOff x="0" y="0"/>
            <a:chExt cx="12029114" cy="1565529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1965614" cy="1502029"/>
            </a:xfrm>
            <a:custGeom>
              <a:avLst/>
              <a:gdLst/>
              <a:ahLst/>
              <a:cxnLst/>
              <a:rect l="l" t="t" r="r" b="b"/>
              <a:pathLst>
                <a:path w="11965614" h="1502029">
                  <a:moveTo>
                    <a:pt x="11872904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871634" y="0"/>
                  </a:lnTo>
                  <a:cubicBezTo>
                    <a:pt x="11922434" y="0"/>
                    <a:pt x="11964344" y="41910"/>
                    <a:pt x="11964344" y="92710"/>
                  </a:cubicBezTo>
                  <a:lnTo>
                    <a:pt x="11964344" y="1408049"/>
                  </a:lnTo>
                  <a:cubicBezTo>
                    <a:pt x="11965614" y="1460119"/>
                    <a:pt x="11923704" y="1502029"/>
                    <a:pt x="11872904" y="15020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029114" cy="1565529"/>
            </a:xfrm>
            <a:custGeom>
              <a:avLst/>
              <a:gdLst/>
              <a:ahLst/>
              <a:cxnLst/>
              <a:rect l="l" t="t" r="r" b="b"/>
              <a:pathLst>
                <a:path w="12029114" h="1565529">
                  <a:moveTo>
                    <a:pt x="11904654" y="59690"/>
                  </a:moveTo>
                  <a:cubicBezTo>
                    <a:pt x="11940214" y="59690"/>
                    <a:pt x="11969424" y="88900"/>
                    <a:pt x="11969424" y="124460"/>
                  </a:cubicBezTo>
                  <a:lnTo>
                    <a:pt x="11969424" y="1441069"/>
                  </a:lnTo>
                  <a:cubicBezTo>
                    <a:pt x="11969424" y="1476629"/>
                    <a:pt x="11940214" y="1505839"/>
                    <a:pt x="11904654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904654" y="59690"/>
                  </a:lnTo>
                  <a:moveTo>
                    <a:pt x="1190465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1904654" y="1565529"/>
                  </a:lnTo>
                  <a:cubicBezTo>
                    <a:pt x="11973234" y="1565529"/>
                    <a:pt x="12029114" y="1509649"/>
                    <a:pt x="12029114" y="1441069"/>
                  </a:cubicBezTo>
                  <a:lnTo>
                    <a:pt x="12029114" y="124460"/>
                  </a:lnTo>
                  <a:cubicBezTo>
                    <a:pt x="12029114" y="55880"/>
                    <a:pt x="11973234" y="0"/>
                    <a:pt x="11904654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2088317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760968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433618" y="1245949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764893" y="924750"/>
            <a:ext cx="5838686" cy="826457"/>
            <a:chOff x="0" y="0"/>
            <a:chExt cx="7650097" cy="1082860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7586597" cy="1019360"/>
            </a:xfrm>
            <a:custGeom>
              <a:avLst/>
              <a:gdLst/>
              <a:ahLst/>
              <a:cxnLst/>
              <a:rect l="l" t="t" r="r" b="b"/>
              <a:pathLst>
                <a:path w="7586597" h="1019360">
                  <a:moveTo>
                    <a:pt x="7493888" y="1019360"/>
                  </a:moveTo>
                  <a:lnTo>
                    <a:pt x="92710" y="1019360"/>
                  </a:lnTo>
                  <a:cubicBezTo>
                    <a:pt x="41910" y="1019360"/>
                    <a:pt x="0" y="977450"/>
                    <a:pt x="0" y="92665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492617" y="0"/>
                  </a:lnTo>
                  <a:cubicBezTo>
                    <a:pt x="7543417" y="0"/>
                    <a:pt x="7585328" y="41910"/>
                    <a:pt x="7585328" y="92710"/>
                  </a:cubicBezTo>
                  <a:lnTo>
                    <a:pt x="7585328" y="925380"/>
                  </a:lnTo>
                  <a:cubicBezTo>
                    <a:pt x="7586597" y="977450"/>
                    <a:pt x="7544688" y="1019360"/>
                    <a:pt x="7493888" y="10193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7650097" cy="1082860"/>
            </a:xfrm>
            <a:custGeom>
              <a:avLst/>
              <a:gdLst/>
              <a:ahLst/>
              <a:cxnLst/>
              <a:rect l="l" t="t" r="r" b="b"/>
              <a:pathLst>
                <a:path w="7650097" h="1082860">
                  <a:moveTo>
                    <a:pt x="7525638" y="59690"/>
                  </a:moveTo>
                  <a:cubicBezTo>
                    <a:pt x="7561197" y="59690"/>
                    <a:pt x="7590407" y="88900"/>
                    <a:pt x="7590407" y="124460"/>
                  </a:cubicBezTo>
                  <a:lnTo>
                    <a:pt x="7590407" y="958400"/>
                  </a:lnTo>
                  <a:cubicBezTo>
                    <a:pt x="7590407" y="993960"/>
                    <a:pt x="7561197" y="1023170"/>
                    <a:pt x="7525638" y="1023170"/>
                  </a:cubicBezTo>
                  <a:lnTo>
                    <a:pt x="124460" y="1023170"/>
                  </a:lnTo>
                  <a:cubicBezTo>
                    <a:pt x="88900" y="1023170"/>
                    <a:pt x="59690" y="993960"/>
                    <a:pt x="59690" y="95840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525638" y="59690"/>
                  </a:lnTo>
                  <a:moveTo>
                    <a:pt x="75256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58400"/>
                  </a:lnTo>
                  <a:cubicBezTo>
                    <a:pt x="0" y="1026980"/>
                    <a:pt x="55880" y="1082860"/>
                    <a:pt x="124460" y="1082860"/>
                  </a:cubicBezTo>
                  <a:lnTo>
                    <a:pt x="7525638" y="1082860"/>
                  </a:lnTo>
                  <a:cubicBezTo>
                    <a:pt x="7594217" y="1082860"/>
                    <a:pt x="7650097" y="1026980"/>
                    <a:pt x="7650097" y="958400"/>
                  </a:cubicBezTo>
                  <a:lnTo>
                    <a:pt x="7650097" y="124460"/>
                  </a:lnTo>
                  <a:cubicBezTo>
                    <a:pt x="7650097" y="55880"/>
                    <a:pt x="7594217" y="0"/>
                    <a:pt x="7525638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764893" y="1677457"/>
            <a:ext cx="5838686" cy="6996216"/>
            <a:chOff x="0" y="0"/>
            <a:chExt cx="3632200" cy="4352290"/>
          </a:xfrm>
        </p:grpSpPr>
        <p:sp>
          <p:nvSpPr>
            <p:cNvPr id="16" name="Freeform 16"/>
            <p:cNvSpPr/>
            <p:nvPr/>
          </p:nvSpPr>
          <p:spPr>
            <a:xfrm>
              <a:off x="15240" y="15240"/>
              <a:ext cx="3600450" cy="4320540"/>
            </a:xfrm>
            <a:custGeom>
              <a:avLst/>
              <a:gdLst/>
              <a:ahLst/>
              <a:cxnLst/>
              <a:rect l="l" t="t" r="r" b="b"/>
              <a:pathLst>
                <a:path w="3600450" h="4320540">
                  <a:moveTo>
                    <a:pt x="0" y="0"/>
                  </a:moveTo>
                  <a:lnTo>
                    <a:pt x="3600450" y="0"/>
                  </a:lnTo>
                  <a:lnTo>
                    <a:pt x="3600450" y="4320540"/>
                  </a:lnTo>
                  <a:lnTo>
                    <a:pt x="0" y="4320540"/>
                  </a:lnTo>
                  <a:close/>
                </a:path>
              </a:pathLst>
            </a:custGeom>
            <a:blipFill>
              <a:blip r:embed="rId10"/>
              <a:stretch>
                <a:fillRect l="-39887" r="-3988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632200" cy="4352290"/>
            </a:xfrm>
            <a:custGeom>
              <a:avLst/>
              <a:gdLst/>
              <a:ahLst/>
              <a:cxnLst/>
              <a:rect l="l" t="t" r="r" b="b"/>
              <a:pathLst>
                <a:path w="3632200" h="4352290">
                  <a:moveTo>
                    <a:pt x="3632200" y="4352290"/>
                  </a:moveTo>
                  <a:lnTo>
                    <a:pt x="0" y="4352290"/>
                  </a:lnTo>
                  <a:lnTo>
                    <a:pt x="0" y="0"/>
                  </a:lnTo>
                  <a:lnTo>
                    <a:pt x="3632200" y="0"/>
                  </a:lnTo>
                  <a:lnTo>
                    <a:pt x="3632200" y="4352290"/>
                  </a:lnTo>
                  <a:close/>
                  <a:moveTo>
                    <a:pt x="31750" y="4320540"/>
                  </a:moveTo>
                  <a:lnTo>
                    <a:pt x="3600450" y="4320540"/>
                  </a:lnTo>
                  <a:lnTo>
                    <a:pt x="3600450" y="31750"/>
                  </a:lnTo>
                  <a:lnTo>
                    <a:pt x="31750" y="31750"/>
                  </a:lnTo>
                  <a:lnTo>
                    <a:pt x="31750" y="432054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1115584" y="1152733"/>
            <a:ext cx="348643" cy="348643"/>
          </a:xfrm>
          <a:custGeom>
            <a:avLst/>
            <a:gdLst/>
            <a:ahLst/>
            <a:cxnLst/>
            <a:rect l="l" t="t" r="r" b="b"/>
            <a:pathLst>
              <a:path w="348643" h="348643">
                <a:moveTo>
                  <a:pt x="0" y="0"/>
                </a:moveTo>
                <a:lnTo>
                  <a:pt x="348643" y="0"/>
                </a:lnTo>
                <a:lnTo>
                  <a:pt x="348643" y="348643"/>
                </a:lnTo>
                <a:lnTo>
                  <a:pt x="0" y="3486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693387" y="1152733"/>
            <a:ext cx="348643" cy="348643"/>
          </a:xfrm>
          <a:custGeom>
            <a:avLst/>
            <a:gdLst/>
            <a:ahLst/>
            <a:cxnLst/>
            <a:rect l="l" t="t" r="r" b="b"/>
            <a:pathLst>
              <a:path w="348643" h="348643">
                <a:moveTo>
                  <a:pt x="0" y="0"/>
                </a:moveTo>
                <a:lnTo>
                  <a:pt x="348644" y="0"/>
                </a:lnTo>
                <a:lnTo>
                  <a:pt x="348644" y="348643"/>
                </a:lnTo>
                <a:lnTo>
                  <a:pt x="0" y="3486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2271191" y="1152733"/>
            <a:ext cx="348643" cy="348643"/>
          </a:xfrm>
          <a:custGeom>
            <a:avLst/>
            <a:gdLst/>
            <a:ahLst/>
            <a:cxnLst/>
            <a:rect l="l" t="t" r="r" b="b"/>
            <a:pathLst>
              <a:path w="348643" h="348643">
                <a:moveTo>
                  <a:pt x="0" y="0"/>
                </a:moveTo>
                <a:lnTo>
                  <a:pt x="348643" y="0"/>
                </a:lnTo>
                <a:lnTo>
                  <a:pt x="348643" y="348643"/>
                </a:lnTo>
                <a:lnTo>
                  <a:pt x="0" y="3486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-2516550" y="1242994"/>
            <a:ext cx="5021304" cy="5021304"/>
          </a:xfrm>
          <a:custGeom>
            <a:avLst/>
            <a:gdLst/>
            <a:ahLst/>
            <a:cxnLst/>
            <a:rect l="l" t="t" r="r" b="b"/>
            <a:pathLst>
              <a:path w="5021304" h="5021304">
                <a:moveTo>
                  <a:pt x="0" y="0"/>
                </a:moveTo>
                <a:lnTo>
                  <a:pt x="5021304" y="0"/>
                </a:lnTo>
                <a:lnTo>
                  <a:pt x="5021304" y="5021304"/>
                </a:lnTo>
                <a:lnTo>
                  <a:pt x="0" y="502130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2760968" y="2496095"/>
            <a:ext cx="4111928" cy="631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5500">
                <a:solidFill>
                  <a:srgbClr val="191919"/>
                </a:solidFill>
                <a:latin typeface="Helvetica" pitchFamily="2" charset="0"/>
              </a:rPr>
              <a:t>DAY 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94190" y="4270375"/>
            <a:ext cx="5784738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4" lvl="1" indent="-377822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191919"/>
                </a:solidFill>
                <a:latin typeface="Helvetica" pitchFamily="2" charset="0"/>
              </a:rPr>
              <a:t>Mindfulness workshop</a:t>
            </a:r>
          </a:p>
          <a:p>
            <a:pPr marL="755644" lvl="1" indent="-377822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191919"/>
                </a:solidFill>
                <a:latin typeface="Helvetica" pitchFamily="2" charset="0"/>
              </a:rPr>
              <a:t>Strategy session</a:t>
            </a:r>
          </a:p>
          <a:p>
            <a:pPr marL="755644" lvl="1" indent="-377822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191919"/>
                </a:solidFill>
                <a:latin typeface="Helvetica" pitchFamily="2" charset="0"/>
              </a:rPr>
              <a:t>Farewell dinner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1107" y="2481565"/>
            <a:ext cx="9483528" cy="5875488"/>
            <a:chOff x="0" y="0"/>
            <a:chExt cx="14250971" cy="882914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4187470" cy="8765640"/>
            </a:xfrm>
            <a:custGeom>
              <a:avLst/>
              <a:gdLst/>
              <a:ahLst/>
              <a:cxnLst/>
              <a:rect l="l" t="t" r="r" b="b"/>
              <a:pathLst>
                <a:path w="14187470" h="8765640">
                  <a:moveTo>
                    <a:pt x="14094761" y="8765640"/>
                  </a:moveTo>
                  <a:lnTo>
                    <a:pt x="92710" y="8765640"/>
                  </a:lnTo>
                  <a:cubicBezTo>
                    <a:pt x="41910" y="8765640"/>
                    <a:pt x="0" y="8723730"/>
                    <a:pt x="0" y="867293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093492" y="0"/>
                  </a:lnTo>
                  <a:cubicBezTo>
                    <a:pt x="14144292" y="0"/>
                    <a:pt x="14186201" y="41910"/>
                    <a:pt x="14186201" y="92710"/>
                  </a:cubicBezTo>
                  <a:lnTo>
                    <a:pt x="14186201" y="8671661"/>
                  </a:lnTo>
                  <a:cubicBezTo>
                    <a:pt x="14187470" y="8723730"/>
                    <a:pt x="14145561" y="8765640"/>
                    <a:pt x="14094761" y="87656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4250970" cy="8829140"/>
            </a:xfrm>
            <a:custGeom>
              <a:avLst/>
              <a:gdLst/>
              <a:ahLst/>
              <a:cxnLst/>
              <a:rect l="l" t="t" r="r" b="b"/>
              <a:pathLst>
                <a:path w="14250970" h="8829140">
                  <a:moveTo>
                    <a:pt x="14126511" y="59690"/>
                  </a:moveTo>
                  <a:cubicBezTo>
                    <a:pt x="14162070" y="59690"/>
                    <a:pt x="14191281" y="88900"/>
                    <a:pt x="14191281" y="124460"/>
                  </a:cubicBezTo>
                  <a:lnTo>
                    <a:pt x="14191281" y="8704680"/>
                  </a:lnTo>
                  <a:cubicBezTo>
                    <a:pt x="14191281" y="8740240"/>
                    <a:pt x="14162070" y="8769450"/>
                    <a:pt x="14126511" y="8769450"/>
                  </a:cubicBezTo>
                  <a:lnTo>
                    <a:pt x="124460" y="8769450"/>
                  </a:lnTo>
                  <a:cubicBezTo>
                    <a:pt x="88900" y="8769450"/>
                    <a:pt x="59690" y="8740240"/>
                    <a:pt x="59690" y="870468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26511" y="59690"/>
                  </a:lnTo>
                  <a:moveTo>
                    <a:pt x="141265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704680"/>
                  </a:lnTo>
                  <a:cubicBezTo>
                    <a:pt x="0" y="8773261"/>
                    <a:pt x="55880" y="8829140"/>
                    <a:pt x="124460" y="8829140"/>
                  </a:cubicBezTo>
                  <a:lnTo>
                    <a:pt x="14126511" y="8829140"/>
                  </a:lnTo>
                  <a:cubicBezTo>
                    <a:pt x="14195092" y="8829140"/>
                    <a:pt x="14250970" y="8773261"/>
                    <a:pt x="14250970" y="8704680"/>
                  </a:cubicBezTo>
                  <a:lnTo>
                    <a:pt x="14250970" y="124460"/>
                  </a:lnTo>
                  <a:cubicBezTo>
                    <a:pt x="14250970" y="55880"/>
                    <a:pt x="14195092" y="0"/>
                    <a:pt x="14126511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81107" y="1695815"/>
            <a:ext cx="9483528" cy="1041805"/>
            <a:chOff x="0" y="0"/>
            <a:chExt cx="14250971" cy="1565529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14187470" cy="1502029"/>
            </a:xfrm>
            <a:custGeom>
              <a:avLst/>
              <a:gdLst/>
              <a:ahLst/>
              <a:cxnLst/>
              <a:rect l="l" t="t" r="r" b="b"/>
              <a:pathLst>
                <a:path w="14187470" h="1502029">
                  <a:moveTo>
                    <a:pt x="14094761" y="1502029"/>
                  </a:moveTo>
                  <a:lnTo>
                    <a:pt x="92710" y="1502029"/>
                  </a:lnTo>
                  <a:cubicBezTo>
                    <a:pt x="41910" y="1502029"/>
                    <a:pt x="0" y="1460119"/>
                    <a:pt x="0" y="140931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093492" y="0"/>
                  </a:lnTo>
                  <a:cubicBezTo>
                    <a:pt x="14144292" y="0"/>
                    <a:pt x="14186201" y="41910"/>
                    <a:pt x="14186201" y="92710"/>
                  </a:cubicBezTo>
                  <a:lnTo>
                    <a:pt x="14186201" y="1408049"/>
                  </a:lnTo>
                  <a:cubicBezTo>
                    <a:pt x="14187470" y="1460119"/>
                    <a:pt x="14145561" y="1502029"/>
                    <a:pt x="14094761" y="1502029"/>
                  </a:cubicBezTo>
                  <a:close/>
                </a:path>
              </a:pathLst>
            </a:custGeom>
            <a:solidFill>
              <a:srgbClr val="5452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4250970" cy="1565529"/>
            </a:xfrm>
            <a:custGeom>
              <a:avLst/>
              <a:gdLst/>
              <a:ahLst/>
              <a:cxnLst/>
              <a:rect l="l" t="t" r="r" b="b"/>
              <a:pathLst>
                <a:path w="14250970" h="1565529">
                  <a:moveTo>
                    <a:pt x="14126511" y="59690"/>
                  </a:moveTo>
                  <a:cubicBezTo>
                    <a:pt x="14162070" y="59690"/>
                    <a:pt x="14191281" y="88900"/>
                    <a:pt x="14191281" y="124460"/>
                  </a:cubicBezTo>
                  <a:lnTo>
                    <a:pt x="14191281" y="1441069"/>
                  </a:lnTo>
                  <a:cubicBezTo>
                    <a:pt x="14191281" y="1476629"/>
                    <a:pt x="14162070" y="1505839"/>
                    <a:pt x="14126511" y="1505839"/>
                  </a:cubicBezTo>
                  <a:lnTo>
                    <a:pt x="124460" y="1505839"/>
                  </a:lnTo>
                  <a:cubicBezTo>
                    <a:pt x="88900" y="1505839"/>
                    <a:pt x="59690" y="1476629"/>
                    <a:pt x="59690" y="144106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26511" y="59690"/>
                  </a:lnTo>
                  <a:moveTo>
                    <a:pt x="1412651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41069"/>
                  </a:lnTo>
                  <a:cubicBezTo>
                    <a:pt x="0" y="1509649"/>
                    <a:pt x="55880" y="1565529"/>
                    <a:pt x="124460" y="1565529"/>
                  </a:cubicBezTo>
                  <a:lnTo>
                    <a:pt x="14126511" y="1565529"/>
                  </a:lnTo>
                  <a:cubicBezTo>
                    <a:pt x="14195092" y="1565529"/>
                    <a:pt x="14250970" y="1509649"/>
                    <a:pt x="14250970" y="1441069"/>
                  </a:cubicBezTo>
                  <a:lnTo>
                    <a:pt x="14250970" y="124460"/>
                  </a:lnTo>
                  <a:cubicBezTo>
                    <a:pt x="14250970" y="55880"/>
                    <a:pt x="14195092" y="0"/>
                    <a:pt x="14126511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4818277" y="2050807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490928" y="2050807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163579" y="2050807"/>
            <a:ext cx="405873" cy="405873"/>
          </a:xfrm>
          <a:custGeom>
            <a:avLst/>
            <a:gdLst/>
            <a:ahLst/>
            <a:cxnLst/>
            <a:rect l="l" t="t" r="r" b="b"/>
            <a:pathLst>
              <a:path w="405873" h="405873">
                <a:moveTo>
                  <a:pt x="0" y="0"/>
                </a:moveTo>
                <a:lnTo>
                  <a:pt x="405873" y="0"/>
                </a:lnTo>
                <a:lnTo>
                  <a:pt x="405873" y="405873"/>
                </a:lnTo>
                <a:lnTo>
                  <a:pt x="0" y="405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127287" y="3170160"/>
            <a:ext cx="7991165" cy="502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en-US" sz="12999">
                <a:solidFill>
                  <a:srgbClr val="191919"/>
                </a:solidFill>
                <a:latin typeface="Helvetica" pitchFamily="2" charset="0"/>
              </a:rPr>
              <a:t>ENJOY YOUR OFFSITE!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81823" y="2152144"/>
            <a:ext cx="4984687" cy="28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2500">
                <a:solidFill>
                  <a:srgbClr val="191919"/>
                </a:solidFill>
                <a:latin typeface="Helvetica" pitchFamily="2" charset="0"/>
              </a:rPr>
              <a:t>BOOMPOP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Offsite Kickoff Template - BoomPop</dc:title>
  <cp:revision>2</cp:revision>
  <dcterms:created xsi:type="dcterms:W3CDTF">2006-08-16T00:00:00Z</dcterms:created>
  <dcterms:modified xsi:type="dcterms:W3CDTF">2023-10-17T17:22:44Z</dcterms:modified>
  <dc:identifier>DAFxFZO_EAE</dc:identifier>
</cp:coreProperties>
</file>