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Roboto"/>
      <p:regular r:id="rId10"/>
      <p:bold r:id="rId11"/>
      <p:italic r:id="rId12"/>
      <p:boldItalic r:id="rId13"/>
    </p:embeddedFont>
    <p:embeddedFont>
      <p:font typeface="Montserrat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.fntdata"/><Relationship Id="rId10" Type="http://schemas.openxmlformats.org/officeDocument/2006/relationships/font" Target="fonts/Roboto-regular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Montserrat-bold.fntdata"/><Relationship Id="rId14" Type="http://schemas.openxmlformats.org/officeDocument/2006/relationships/font" Target="fonts/Montserrat-regular.fntdata"/><Relationship Id="rId17" Type="http://schemas.openxmlformats.org/officeDocument/2006/relationships/font" Target="fonts/Montserrat-boldItalic.fntdata"/><Relationship Id="rId16" Type="http://schemas.openxmlformats.org/officeDocument/2006/relationships/font" Target="fonts/Montserrat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7485057791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7485057791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772b9749c7_0_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772b9749c7_0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772b9749c7_0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772b9749c7_0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772b9749c7_0_1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772b9749c7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5452F5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The Importance of OKRs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8" name="Google Shape;68;p13"/>
          <p:cNvSpPr txBox="1"/>
          <p:nvPr>
            <p:ph idx="1" type="body"/>
          </p:nvPr>
        </p:nvSpPr>
        <p:spPr>
          <a:xfrm>
            <a:off x="471900" y="2340000"/>
            <a:ext cx="8222100" cy="24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OKRs serve a crucial role in ensuring that a company's vision is integrated into the daily work of each employee by promoting innovation and adaptability. 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OKRs are composed of three elements: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"/>
              <a:buChar char="●"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Objectives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"/>
              <a:buChar char="●"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Key results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"/>
              <a:buChar char="●"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Initiatives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69" name="Google Shape;69;p13"/>
          <p:cNvPicPr preferRelativeResize="0"/>
          <p:nvPr/>
        </p:nvPicPr>
        <p:blipFill rotWithShape="1">
          <a:blip r:embed="rId3">
            <a:alphaModFix/>
          </a:blip>
          <a:srcRect b="0" l="219" r="219" t="0"/>
          <a:stretch/>
        </p:blipFill>
        <p:spPr>
          <a:xfrm>
            <a:off x="386950" y="286450"/>
            <a:ext cx="876298" cy="19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5452F5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The Importance of OKRs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5" name="Google Shape;75;p14"/>
          <p:cNvSpPr txBox="1"/>
          <p:nvPr>
            <p:ph idx="1" type="body"/>
          </p:nvPr>
        </p:nvSpPr>
        <p:spPr>
          <a:xfrm>
            <a:off x="471900" y="2289725"/>
            <a:ext cx="8222100" cy="269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Objectives are what you want to achieve in the future. They answer the question of, “Where do we need to go?”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In </a:t>
            </a:r>
            <a:r>
              <a:rPr i="1"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Measure What Matters</a:t>
            </a: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, John Doerr writes that a winning objective answers three questions: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"/>
              <a:buAutoNum type="arabicPeriod"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Is it meaningful? 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"/>
              <a:buAutoNum type="arabicPeriod"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Is it audacious?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"/>
              <a:buAutoNum type="arabicPeriod"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Is it inspiring?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76" name="Google Shape;76;p14"/>
          <p:cNvPicPr preferRelativeResize="0"/>
          <p:nvPr/>
        </p:nvPicPr>
        <p:blipFill rotWithShape="1">
          <a:blip r:embed="rId3">
            <a:alphaModFix/>
          </a:blip>
          <a:srcRect b="0" l="219" r="219" t="0"/>
          <a:stretch/>
        </p:blipFill>
        <p:spPr>
          <a:xfrm>
            <a:off x="386950" y="286450"/>
            <a:ext cx="876298" cy="19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5452F5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The Importance of OKRs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2" name="Google Shape;82;p15"/>
          <p:cNvSpPr txBox="1"/>
          <p:nvPr>
            <p:ph idx="1" type="body"/>
          </p:nvPr>
        </p:nvSpPr>
        <p:spPr>
          <a:xfrm>
            <a:off x="471900" y="2272950"/>
            <a:ext cx="8222100" cy="304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Key results (KRs) are what help bring vision to reality. </a:t>
            </a: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They answer the question of, “How do we know we’re getting there?”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There are two types of key results: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258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Montserrat"/>
              <a:buAutoNum type="arabicPeriod"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Leading KRs measure inputs - these are the measures you can act on and change.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258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Montserrat"/>
              <a:buAutoNum type="arabicPeriod"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Lagging KRs measure outputs - these are measures based on past actions.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Effective key results answer three questions: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258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Montserrat"/>
              <a:buAutoNum type="arabicPeriod"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Are they specific and timebound? 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258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Montserrat"/>
              <a:buAutoNum type="arabicPeriod"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Are they aggressive yet realistic?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2258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Montserrat"/>
              <a:buAutoNum type="arabicPeriod"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Are they measurable and verifiable?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83" name="Google Shape;83;p15"/>
          <p:cNvPicPr preferRelativeResize="0"/>
          <p:nvPr/>
        </p:nvPicPr>
        <p:blipFill rotWithShape="1">
          <a:blip r:embed="rId3">
            <a:alphaModFix/>
          </a:blip>
          <a:srcRect b="0" l="219" r="219" t="0"/>
          <a:stretch/>
        </p:blipFill>
        <p:spPr>
          <a:xfrm>
            <a:off x="386950" y="286450"/>
            <a:ext cx="876298" cy="19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5452F5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The Importance of OKRs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9" name="Google Shape;89;p16"/>
          <p:cNvSpPr txBox="1"/>
          <p:nvPr>
            <p:ph idx="1" type="body"/>
          </p:nvPr>
        </p:nvSpPr>
        <p:spPr>
          <a:xfrm>
            <a:off x="471900" y="2289725"/>
            <a:ext cx="8222100" cy="269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Initiatives </a:t>
            </a: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are the actions that drive your leading key results. They answer the question, “What do we need to do to get there?”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Effective initiatives answer three questions: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"/>
              <a:buAutoNum type="arabicPeriod"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Are they specific and timebound? 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"/>
              <a:buAutoNum type="arabicPeriod"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Are they aggressive yet realistic?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Montserrat"/>
              <a:buAutoNum type="arabicPeriod"/>
            </a:pPr>
            <a:r>
              <a:rPr lang="en" sz="1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Are they measurable and verifiable?</a:t>
            </a:r>
            <a:endParaRPr sz="16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90" name="Google Shape;90;p16"/>
          <p:cNvPicPr preferRelativeResize="0"/>
          <p:nvPr/>
        </p:nvPicPr>
        <p:blipFill rotWithShape="1">
          <a:blip r:embed="rId3">
            <a:alphaModFix/>
          </a:blip>
          <a:srcRect b="0" l="219" r="219" t="0"/>
          <a:stretch/>
        </p:blipFill>
        <p:spPr>
          <a:xfrm>
            <a:off x="386950" y="286450"/>
            <a:ext cx="876298" cy="19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