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Helvetica" panose="020B0604020202020204" pitchFamily="34" charset="0"/>
      <p:regular r:id="rId12"/>
      <p:bold r:id="rId13"/>
      <p:italic r:id="rId14"/>
      <p:boldItalic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858" autoAdjust="0"/>
    <p:restoredTop sz="94655" autoAdjust="0"/>
  </p:normalViewPr>
  <p:slideViewPr>
    <p:cSldViewPr>
      <p:cViewPr varScale="1">
        <p:scale>
          <a:sx n="67" d="100"/>
          <a:sy n="67" d="100"/>
        </p:scale>
        <p:origin x="216" y="12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44-4259-8472-4169C0EEC46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44-4259-8472-4169C0EEC46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44-4259-8472-4169C0EEC46F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</c:v>
                </c:pt>
                <c:pt idx="1">
                  <c:v>0.55000000000000004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10D-FA48-A899-4C882913C9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25-424D-9A7F-695BEA15CA2C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25-424D-9A7F-695BEA15CA2C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25-424D-9A7F-695BEA15CA2C}"/>
              </c:ext>
            </c:extLst>
          </c:dPt>
          <c:cat>
            <c:strRef>
              <c:f>Sheet1!$A$2:$A$4</c:f>
              <c:strCache>
                <c:ptCount val="3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0.2</c:v>
                </c:pt>
                <c:pt idx="1">
                  <c:v>0.1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BA-4A49-BFB4-6BF3A0905C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61D-4156-88FE-83C27BE0F06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61D-4156-88FE-83C27BE0F06A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0.22500000000000001</c:v>
                </c:pt>
                <c:pt idx="1">
                  <c:v>3.2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424-9F4F-92B2-80C59AB596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86548" y="7703407"/>
            <a:ext cx="7315200" cy="2380765"/>
          </a:xfrm>
          <a:custGeom>
            <a:avLst/>
            <a:gdLst/>
            <a:ahLst/>
            <a:cxnLst/>
            <a:rect l="l" t="t" r="r" b="b"/>
            <a:pathLst>
              <a:path w="7315200" h="2380765">
                <a:moveTo>
                  <a:pt x="0" y="0"/>
                </a:moveTo>
                <a:lnTo>
                  <a:pt x="7315200" y="0"/>
                </a:lnTo>
                <a:lnTo>
                  <a:pt x="7315200" y="2380765"/>
                </a:lnTo>
                <a:lnTo>
                  <a:pt x="0" y="2380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02507" y="-2801584"/>
            <a:ext cx="6970986" cy="6970986"/>
          </a:xfrm>
          <a:custGeom>
            <a:avLst/>
            <a:gdLst/>
            <a:ahLst/>
            <a:cxnLst/>
            <a:rect l="l" t="t" r="r" b="b"/>
            <a:pathLst>
              <a:path w="6970986" h="6970986">
                <a:moveTo>
                  <a:pt x="0" y="0"/>
                </a:moveTo>
                <a:lnTo>
                  <a:pt x="6970986" y="0"/>
                </a:lnTo>
                <a:lnTo>
                  <a:pt x="6970986" y="6970987"/>
                </a:lnTo>
                <a:lnTo>
                  <a:pt x="0" y="6970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681434" y="3351571"/>
            <a:ext cx="12925133" cy="3583859"/>
            <a:chOff x="0" y="0"/>
            <a:chExt cx="3404150" cy="9438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04150" cy="943897"/>
            </a:xfrm>
            <a:custGeom>
              <a:avLst/>
              <a:gdLst/>
              <a:ahLst/>
              <a:cxnLst/>
              <a:rect l="l" t="t" r="r" b="b"/>
              <a:pathLst>
                <a:path w="3404150" h="943897">
                  <a:moveTo>
                    <a:pt x="30548" y="0"/>
                  </a:moveTo>
                  <a:lnTo>
                    <a:pt x="3373602" y="0"/>
                  </a:lnTo>
                  <a:cubicBezTo>
                    <a:pt x="3390474" y="0"/>
                    <a:pt x="3404150" y="13677"/>
                    <a:pt x="3404150" y="30548"/>
                  </a:cubicBezTo>
                  <a:lnTo>
                    <a:pt x="3404150" y="913349"/>
                  </a:lnTo>
                  <a:cubicBezTo>
                    <a:pt x="3404150" y="930220"/>
                    <a:pt x="3390474" y="943897"/>
                    <a:pt x="3373602" y="943897"/>
                  </a:cubicBezTo>
                  <a:lnTo>
                    <a:pt x="30548" y="943897"/>
                  </a:lnTo>
                  <a:cubicBezTo>
                    <a:pt x="13677" y="943897"/>
                    <a:pt x="0" y="930220"/>
                    <a:pt x="0" y="913349"/>
                  </a:cubicBezTo>
                  <a:lnTo>
                    <a:pt x="0" y="30548"/>
                  </a:lnTo>
                  <a:cubicBezTo>
                    <a:pt x="0" y="13677"/>
                    <a:pt x="13677" y="0"/>
                    <a:pt x="30548" y="0"/>
                  </a:cubicBezTo>
                  <a:close/>
                </a:path>
              </a:pathLst>
            </a:custGeom>
            <a:solidFill>
              <a:srgbClr val="5452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2705496" y="3793257"/>
            <a:ext cx="12746757" cy="28932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12000" dirty="0">
                <a:solidFill>
                  <a:srgbClr val="FFFFFF"/>
                </a:solidFill>
                <a:latin typeface="Helvetica" pitchFamily="2" charset="0"/>
              </a:rPr>
              <a:t>June Offsite </a:t>
            </a:r>
          </a:p>
          <a:p>
            <a:pPr algn="ctr">
              <a:lnSpc>
                <a:spcPts val="11040"/>
              </a:lnSpc>
            </a:pPr>
            <a:r>
              <a:rPr lang="en-US" sz="12000" dirty="0">
                <a:solidFill>
                  <a:srgbClr val="FFFFFF"/>
                </a:solidFill>
                <a:latin typeface="Helvetica" pitchFamily="2" charset="0"/>
              </a:rPr>
              <a:t>Feedback Results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846197"/>
            <a:ext cx="18288000" cy="3440803"/>
          </a:xfrm>
          <a:prstGeom prst="rect">
            <a:avLst/>
          </a:prstGeom>
          <a:solidFill>
            <a:srgbClr val="5452F5"/>
          </a:solidFill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1595042" y="126397"/>
            <a:ext cx="14971674" cy="4737389"/>
            <a:chOff x="0" y="-706783"/>
            <a:chExt cx="19962232" cy="6316519"/>
          </a:xfrm>
        </p:grpSpPr>
        <p:sp>
          <p:nvSpPr>
            <p:cNvPr id="4" name="TextBox 4"/>
            <p:cNvSpPr txBox="1"/>
            <p:nvPr/>
          </p:nvSpPr>
          <p:spPr>
            <a:xfrm>
              <a:off x="0" y="4028260"/>
              <a:ext cx="6143360" cy="153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Just enough co-working</a:t>
              </a:r>
            </a:p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55%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13943466" y="4079060"/>
              <a:ext cx="6018766" cy="153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Not enough co-working</a:t>
              </a:r>
            </a:p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25%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11429079" y="-706783"/>
              <a:ext cx="5523771" cy="153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Too much co-working</a:t>
              </a:r>
            </a:p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20%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532049" y="7658100"/>
            <a:ext cx="11223902" cy="162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0"/>
              </a:lnSpc>
            </a:pPr>
            <a:r>
              <a:rPr lang="en-US" sz="5300">
                <a:solidFill>
                  <a:srgbClr val="FFFFFF"/>
                </a:solidFill>
                <a:latin typeface="Helvetica" pitchFamily="2" charset="0"/>
              </a:rPr>
              <a:t>How did you feel about the amount of time spent co-working?</a:t>
            </a:r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5BEA2434-7867-5365-013C-39E69112B77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7643040"/>
              </p:ext>
            </p:extLst>
          </p:nvPr>
        </p:nvGraphicFramePr>
        <p:xfrm>
          <a:off x="4903953" y="891641"/>
          <a:ext cx="8752175" cy="5572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846197"/>
            <a:ext cx="18288000" cy="3440803"/>
          </a:xfrm>
          <a:prstGeom prst="rect">
            <a:avLst/>
          </a:prstGeom>
          <a:solidFill>
            <a:srgbClr val="5452F5"/>
          </a:solidFill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4267200" y="351639"/>
            <a:ext cx="10117998" cy="5527303"/>
            <a:chOff x="193696" y="-120040"/>
            <a:chExt cx="13490664" cy="7369737"/>
          </a:xfrm>
        </p:grpSpPr>
        <p:sp>
          <p:nvSpPr>
            <p:cNvPr id="4" name="TextBox 4"/>
            <p:cNvSpPr txBox="1"/>
            <p:nvPr/>
          </p:nvSpPr>
          <p:spPr>
            <a:xfrm>
              <a:off x="193696" y="5719021"/>
              <a:ext cx="2973423" cy="153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Loved them</a:t>
              </a:r>
            </a:p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70%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6696096" y="-120040"/>
              <a:ext cx="2953469" cy="153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Felt neutral</a:t>
              </a:r>
            </a:p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20%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9170539" y="1908112"/>
              <a:ext cx="4513821" cy="15306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Didn't enjoy them</a:t>
              </a:r>
            </a:p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10%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3532049" y="7658100"/>
            <a:ext cx="11223902" cy="162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0"/>
              </a:lnSpc>
            </a:pPr>
            <a:r>
              <a:rPr lang="en-US" sz="5300" dirty="0">
                <a:solidFill>
                  <a:srgbClr val="FFFFFF"/>
                </a:solidFill>
                <a:latin typeface="Helvetica" pitchFamily="2" charset="0"/>
              </a:rPr>
              <a:t>How did you feel about the dining options provided?</a:t>
            </a:r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6939BC69-D4AD-76F0-D463-E2339F1AFE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0071277"/>
              </p:ext>
            </p:extLst>
          </p:nvPr>
        </p:nvGraphicFramePr>
        <p:xfrm>
          <a:off x="5105400" y="1499646"/>
          <a:ext cx="7612515" cy="5153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6846197"/>
            <a:ext cx="18288000" cy="3440803"/>
          </a:xfrm>
          <a:prstGeom prst="rect">
            <a:avLst/>
          </a:prstGeom>
          <a:solidFill>
            <a:srgbClr val="5452F5"/>
          </a:solidFill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5029200" y="115094"/>
            <a:ext cx="6019800" cy="6132740"/>
            <a:chOff x="-1572004" y="-900005"/>
            <a:chExt cx="7899906" cy="8279973"/>
          </a:xfrm>
        </p:grpSpPr>
        <p:sp>
          <p:nvSpPr>
            <p:cNvPr id="4" name="TextBox 4"/>
            <p:cNvSpPr txBox="1"/>
            <p:nvPr/>
          </p:nvSpPr>
          <p:spPr>
            <a:xfrm>
              <a:off x="-1572004" y="5830014"/>
              <a:ext cx="1552631" cy="15499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Urban</a:t>
              </a:r>
            </a:p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74.5%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3827932" y="-900005"/>
              <a:ext cx="2499970" cy="154995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Rural</a:t>
              </a:r>
            </a:p>
            <a:p>
              <a:pPr algn="ctr">
                <a:lnSpc>
                  <a:spcPts val="4577"/>
                </a:lnSpc>
              </a:pPr>
              <a:r>
                <a:rPr lang="en-US" sz="3269" dirty="0">
                  <a:solidFill>
                    <a:srgbClr val="000000"/>
                  </a:solidFill>
                  <a:latin typeface="Helvetica" pitchFamily="2" charset="0"/>
                </a:rPr>
                <a:t>25.5%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3532049" y="7658100"/>
            <a:ext cx="11223902" cy="1623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60"/>
              </a:lnSpc>
            </a:pPr>
            <a:r>
              <a:rPr lang="en-US" sz="5300">
                <a:solidFill>
                  <a:srgbClr val="FFFFFF"/>
                </a:solidFill>
                <a:latin typeface="Helvetica" pitchFamily="2" charset="0"/>
              </a:rPr>
              <a:t>What kind of destination should we choose for the next offsite?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E0428206-9B81-EB2B-A6A2-00D8115C3D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60067982"/>
              </p:ext>
            </p:extLst>
          </p:nvPr>
        </p:nvGraphicFramePr>
        <p:xfrm>
          <a:off x="5562600" y="1263101"/>
          <a:ext cx="6780649" cy="54430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1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8700" y="2711400"/>
            <a:ext cx="7630116" cy="4864199"/>
          </a:xfrm>
          <a:custGeom>
            <a:avLst/>
            <a:gdLst/>
            <a:ahLst/>
            <a:cxnLst/>
            <a:rect l="l" t="t" r="r" b="b"/>
            <a:pathLst>
              <a:path w="7630116" h="4864199">
                <a:moveTo>
                  <a:pt x="0" y="0"/>
                </a:moveTo>
                <a:lnTo>
                  <a:pt x="7630116" y="0"/>
                </a:lnTo>
                <a:lnTo>
                  <a:pt x="7630116" y="4864200"/>
                </a:lnTo>
                <a:lnTo>
                  <a:pt x="0" y="48642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219200" y="4657935"/>
            <a:ext cx="677847" cy="645649"/>
          </a:xfrm>
          <a:custGeom>
            <a:avLst/>
            <a:gdLst/>
            <a:ahLst/>
            <a:cxnLst/>
            <a:rect l="l" t="t" r="r" b="b"/>
            <a:pathLst>
              <a:path w="677847" h="645649">
                <a:moveTo>
                  <a:pt x="0" y="0"/>
                </a:moveTo>
                <a:lnTo>
                  <a:pt x="677847" y="0"/>
                </a:lnTo>
                <a:lnTo>
                  <a:pt x="677847" y="645649"/>
                </a:lnTo>
                <a:lnTo>
                  <a:pt x="0" y="6456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7234206" y="6488812"/>
            <a:ext cx="677847" cy="645649"/>
          </a:xfrm>
          <a:custGeom>
            <a:avLst/>
            <a:gdLst/>
            <a:ahLst/>
            <a:cxnLst/>
            <a:rect l="l" t="t" r="r" b="b"/>
            <a:pathLst>
              <a:path w="677847" h="645649">
                <a:moveTo>
                  <a:pt x="0" y="0"/>
                </a:moveTo>
                <a:lnTo>
                  <a:pt x="677847" y="0"/>
                </a:lnTo>
                <a:lnTo>
                  <a:pt x="677847" y="645649"/>
                </a:lnTo>
                <a:lnTo>
                  <a:pt x="0" y="6456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4165911" y="6146938"/>
            <a:ext cx="677847" cy="645649"/>
          </a:xfrm>
          <a:custGeom>
            <a:avLst/>
            <a:gdLst/>
            <a:ahLst/>
            <a:cxnLst/>
            <a:rect l="l" t="t" r="r" b="b"/>
            <a:pathLst>
              <a:path w="677847" h="645649">
                <a:moveTo>
                  <a:pt x="0" y="0"/>
                </a:moveTo>
                <a:lnTo>
                  <a:pt x="677847" y="0"/>
                </a:lnTo>
                <a:lnTo>
                  <a:pt x="677847" y="645649"/>
                </a:lnTo>
                <a:lnTo>
                  <a:pt x="0" y="64564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Helvetica" pitchFamily="2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9378659" y="2208001"/>
            <a:ext cx="8395525" cy="6191166"/>
            <a:chOff x="0" y="0"/>
            <a:chExt cx="2211167" cy="1630595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211167" cy="1630595"/>
            </a:xfrm>
            <a:custGeom>
              <a:avLst/>
              <a:gdLst/>
              <a:ahLst/>
              <a:cxnLst/>
              <a:rect l="l" t="t" r="r" b="b"/>
              <a:pathLst>
                <a:path w="2211167" h="1630595">
                  <a:moveTo>
                    <a:pt x="47030" y="0"/>
                  </a:moveTo>
                  <a:lnTo>
                    <a:pt x="2164138" y="0"/>
                  </a:lnTo>
                  <a:cubicBezTo>
                    <a:pt x="2176611" y="0"/>
                    <a:pt x="2188573" y="4955"/>
                    <a:pt x="2197393" y="13775"/>
                  </a:cubicBezTo>
                  <a:cubicBezTo>
                    <a:pt x="2206212" y="22594"/>
                    <a:pt x="2211167" y="34557"/>
                    <a:pt x="2211167" y="47030"/>
                  </a:cubicBezTo>
                  <a:lnTo>
                    <a:pt x="2211167" y="1583565"/>
                  </a:lnTo>
                  <a:cubicBezTo>
                    <a:pt x="2211167" y="1596039"/>
                    <a:pt x="2206212" y="1608001"/>
                    <a:pt x="2197393" y="1616820"/>
                  </a:cubicBezTo>
                  <a:cubicBezTo>
                    <a:pt x="2188573" y="1625640"/>
                    <a:pt x="2176611" y="1630595"/>
                    <a:pt x="2164138" y="1630595"/>
                  </a:cubicBezTo>
                  <a:lnTo>
                    <a:pt x="47030" y="1630595"/>
                  </a:lnTo>
                  <a:cubicBezTo>
                    <a:pt x="34557" y="1630595"/>
                    <a:pt x="22594" y="1625640"/>
                    <a:pt x="13775" y="1616820"/>
                  </a:cubicBezTo>
                  <a:cubicBezTo>
                    <a:pt x="4955" y="1608001"/>
                    <a:pt x="0" y="1596039"/>
                    <a:pt x="0" y="1583565"/>
                  </a:cubicBezTo>
                  <a:lnTo>
                    <a:pt x="0" y="47030"/>
                  </a:lnTo>
                  <a:cubicBezTo>
                    <a:pt x="0" y="34557"/>
                    <a:pt x="4955" y="22594"/>
                    <a:pt x="13775" y="13775"/>
                  </a:cubicBezTo>
                  <a:cubicBezTo>
                    <a:pt x="22594" y="4955"/>
                    <a:pt x="34557" y="0"/>
                    <a:pt x="47030" y="0"/>
                  </a:cubicBezTo>
                  <a:close/>
                </a:path>
              </a:pathLst>
            </a:custGeom>
            <a:solidFill>
              <a:srgbClr val="B2FCFA"/>
            </a:solidFill>
          </p:spPr>
          <p:txBody>
            <a:bodyPr/>
            <a:lstStyle/>
            <a:p>
              <a:endParaRPr lang="en-US">
                <a:latin typeface="Helvetica" pitchFamily="2" charset="0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>
                <a:latin typeface="Helvetica" pitchFamily="2" charset="0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9901667" y="2703504"/>
            <a:ext cx="7499821" cy="5337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5"/>
              </a:lnSpc>
            </a:pPr>
            <a:r>
              <a:rPr lang="en-US" sz="4791" u="sng">
                <a:solidFill>
                  <a:srgbClr val="000000"/>
                </a:solidFill>
                <a:latin typeface="Helvetica" pitchFamily="2" charset="0"/>
              </a:rPr>
              <a:t>Pick your top destinations </a:t>
            </a:r>
          </a:p>
          <a:p>
            <a:pPr algn="ctr">
              <a:lnSpc>
                <a:spcPts val="5175"/>
              </a:lnSpc>
            </a:pPr>
            <a:r>
              <a:rPr lang="en-US" sz="4791" u="sng">
                <a:solidFill>
                  <a:srgbClr val="000000"/>
                </a:solidFill>
                <a:latin typeface="Helvetica" pitchFamily="2" charset="0"/>
              </a:rPr>
              <a:t>for the next offsite</a:t>
            </a:r>
          </a:p>
          <a:p>
            <a:pPr algn="ctr">
              <a:lnSpc>
                <a:spcPts val="5175"/>
              </a:lnSpc>
            </a:pPr>
            <a:endParaRPr lang="en-US" sz="4791" u="sng">
              <a:solidFill>
                <a:srgbClr val="000000"/>
              </a:solidFill>
              <a:latin typeface="Helvetica" pitchFamily="2" charset="0"/>
            </a:endParaRPr>
          </a:p>
          <a:p>
            <a:pPr algn="ctr">
              <a:lnSpc>
                <a:spcPts val="5175"/>
              </a:lnSpc>
            </a:pPr>
            <a:r>
              <a:rPr lang="en-US" sz="4791">
                <a:solidFill>
                  <a:srgbClr val="000000"/>
                </a:solidFill>
                <a:latin typeface="Helvetica" pitchFamily="2" charset="0"/>
              </a:rPr>
              <a:t>Top 3:</a:t>
            </a:r>
          </a:p>
          <a:p>
            <a:pPr algn="ctr">
              <a:lnSpc>
                <a:spcPts val="5175"/>
              </a:lnSpc>
            </a:pPr>
            <a:endParaRPr lang="en-US" sz="4791">
              <a:solidFill>
                <a:srgbClr val="000000"/>
              </a:solidFill>
              <a:latin typeface="Helvetica" pitchFamily="2" charset="0"/>
            </a:endParaRPr>
          </a:p>
          <a:p>
            <a:pPr marL="1034592" lvl="1" indent="-517296" algn="ctr">
              <a:lnSpc>
                <a:spcPts val="5175"/>
              </a:lnSpc>
              <a:buFont typeface="Arial"/>
              <a:buChar char="•"/>
            </a:pPr>
            <a:r>
              <a:rPr lang="en-US" sz="4791">
                <a:solidFill>
                  <a:srgbClr val="000000"/>
                </a:solidFill>
                <a:latin typeface="Helvetica" pitchFamily="2" charset="0"/>
              </a:rPr>
              <a:t>San Francisco</a:t>
            </a:r>
          </a:p>
          <a:p>
            <a:pPr marL="1034592" lvl="1" indent="-517296" algn="ctr">
              <a:lnSpc>
                <a:spcPts val="5175"/>
              </a:lnSpc>
              <a:buFont typeface="Arial"/>
              <a:buChar char="•"/>
            </a:pPr>
            <a:r>
              <a:rPr lang="en-US" sz="4791">
                <a:solidFill>
                  <a:srgbClr val="000000"/>
                </a:solidFill>
                <a:latin typeface="Helvetica" pitchFamily="2" charset="0"/>
              </a:rPr>
              <a:t>Austin</a:t>
            </a:r>
          </a:p>
          <a:p>
            <a:pPr marL="1034592" lvl="1" indent="-517296" algn="ctr">
              <a:lnSpc>
                <a:spcPts val="5175"/>
              </a:lnSpc>
              <a:buFont typeface="Arial"/>
              <a:buChar char="•"/>
            </a:pPr>
            <a:r>
              <a:rPr lang="en-US" sz="4791">
                <a:solidFill>
                  <a:srgbClr val="000000"/>
                </a:solidFill>
                <a:latin typeface="Helvetica" pitchFamily="2" charset="0"/>
              </a:rPr>
              <a:t>Miami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7F8D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086548" y="7703407"/>
            <a:ext cx="7315200" cy="2380765"/>
          </a:xfrm>
          <a:custGeom>
            <a:avLst/>
            <a:gdLst/>
            <a:ahLst/>
            <a:cxnLst/>
            <a:rect l="l" t="t" r="r" b="b"/>
            <a:pathLst>
              <a:path w="7315200" h="2380765">
                <a:moveTo>
                  <a:pt x="0" y="0"/>
                </a:moveTo>
                <a:lnTo>
                  <a:pt x="7315200" y="0"/>
                </a:lnTo>
                <a:lnTo>
                  <a:pt x="7315200" y="2380765"/>
                </a:lnTo>
                <a:lnTo>
                  <a:pt x="0" y="23807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802507" y="-2801584"/>
            <a:ext cx="6970986" cy="6970986"/>
          </a:xfrm>
          <a:custGeom>
            <a:avLst/>
            <a:gdLst/>
            <a:ahLst/>
            <a:cxnLst/>
            <a:rect l="l" t="t" r="r" b="b"/>
            <a:pathLst>
              <a:path w="6970986" h="6970986">
                <a:moveTo>
                  <a:pt x="0" y="0"/>
                </a:moveTo>
                <a:lnTo>
                  <a:pt x="6970986" y="0"/>
                </a:lnTo>
                <a:lnTo>
                  <a:pt x="6970986" y="6970987"/>
                </a:lnTo>
                <a:lnTo>
                  <a:pt x="0" y="69709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2681434" y="3351571"/>
            <a:ext cx="12925133" cy="3583859"/>
            <a:chOff x="0" y="0"/>
            <a:chExt cx="3404150" cy="94389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404150" cy="943897"/>
            </a:xfrm>
            <a:custGeom>
              <a:avLst/>
              <a:gdLst/>
              <a:ahLst/>
              <a:cxnLst/>
              <a:rect l="l" t="t" r="r" b="b"/>
              <a:pathLst>
                <a:path w="3404150" h="943897">
                  <a:moveTo>
                    <a:pt x="30548" y="0"/>
                  </a:moveTo>
                  <a:lnTo>
                    <a:pt x="3373602" y="0"/>
                  </a:lnTo>
                  <a:cubicBezTo>
                    <a:pt x="3390474" y="0"/>
                    <a:pt x="3404150" y="13677"/>
                    <a:pt x="3404150" y="30548"/>
                  </a:cubicBezTo>
                  <a:lnTo>
                    <a:pt x="3404150" y="913349"/>
                  </a:lnTo>
                  <a:cubicBezTo>
                    <a:pt x="3404150" y="930220"/>
                    <a:pt x="3390474" y="943897"/>
                    <a:pt x="3373602" y="943897"/>
                  </a:cubicBezTo>
                  <a:lnTo>
                    <a:pt x="30548" y="943897"/>
                  </a:lnTo>
                  <a:cubicBezTo>
                    <a:pt x="13677" y="943897"/>
                    <a:pt x="0" y="930220"/>
                    <a:pt x="0" y="913349"/>
                  </a:cubicBezTo>
                  <a:lnTo>
                    <a:pt x="0" y="30548"/>
                  </a:lnTo>
                  <a:cubicBezTo>
                    <a:pt x="0" y="13677"/>
                    <a:pt x="13677" y="0"/>
                    <a:pt x="30548" y="0"/>
                  </a:cubicBezTo>
                  <a:close/>
                </a:path>
              </a:pathLst>
            </a:custGeom>
            <a:solidFill>
              <a:srgbClr val="5452F5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3925788" y="3665896"/>
            <a:ext cx="10436423" cy="2912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040"/>
              </a:lnSpc>
            </a:pPr>
            <a:r>
              <a:rPr lang="en-US" sz="12000" dirty="0">
                <a:solidFill>
                  <a:srgbClr val="FFFFFF"/>
                </a:solidFill>
                <a:latin typeface="Helvetica" pitchFamily="2" charset="0"/>
              </a:rPr>
              <a:t>Thanks for </a:t>
            </a:r>
          </a:p>
          <a:p>
            <a:pPr algn="ctr">
              <a:lnSpc>
                <a:spcPts val="11040"/>
              </a:lnSpc>
            </a:pPr>
            <a:r>
              <a:rPr lang="en-US" sz="12000" dirty="0">
                <a:solidFill>
                  <a:srgbClr val="FFFFFF"/>
                </a:solidFill>
                <a:latin typeface="Helvetica" pitchFamily="2" charset="0"/>
              </a:rPr>
              <a:t>your feedback!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3030</TotalTime>
  <Words>92</Words>
  <Application>Microsoft Office PowerPoint</Application>
  <PresentationFormat>Custom</PresentationFormat>
  <Paragraphs>31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Copy of Feedback Results - BoomPop Offsite Template</dc:title>
  <cp:lastModifiedBy>Micha Cunanan</cp:lastModifiedBy>
  <cp:revision>4</cp:revision>
  <dcterms:created xsi:type="dcterms:W3CDTF">2006-08-16T00:00:00Z</dcterms:created>
  <dcterms:modified xsi:type="dcterms:W3CDTF">2023-10-17T17:25:59Z</dcterms:modified>
  <dc:identifier>DAFxKIEDYpA</dc:identifier>
</cp:coreProperties>
</file>